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2.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4" r:id="rId1"/>
    <p:sldMasterId id="2147483858" r:id="rId2"/>
    <p:sldMasterId id="2147483891" r:id="rId3"/>
  </p:sldMasterIdLst>
  <p:notesMasterIdLst>
    <p:notesMasterId r:id="rId55"/>
  </p:notesMasterIdLst>
  <p:handoutMasterIdLst>
    <p:handoutMasterId r:id="rId56"/>
  </p:handoutMasterIdLst>
  <p:sldIdLst>
    <p:sldId id="797" r:id="rId4"/>
    <p:sldId id="5484" r:id="rId5"/>
    <p:sldId id="5435" r:id="rId6"/>
    <p:sldId id="5350" r:id="rId7"/>
    <p:sldId id="5437" r:id="rId8"/>
    <p:sldId id="5438" r:id="rId9"/>
    <p:sldId id="5439" r:id="rId10"/>
    <p:sldId id="5440" r:id="rId11"/>
    <p:sldId id="5441" r:id="rId12"/>
    <p:sldId id="5443" r:id="rId13"/>
    <p:sldId id="5442" r:id="rId14"/>
    <p:sldId id="5444" r:id="rId15"/>
    <p:sldId id="5445" r:id="rId16"/>
    <p:sldId id="5446" r:id="rId17"/>
    <p:sldId id="5447" r:id="rId18"/>
    <p:sldId id="5448" r:id="rId19"/>
    <p:sldId id="5449" r:id="rId20"/>
    <p:sldId id="5458" r:id="rId21"/>
    <p:sldId id="5450" r:id="rId22"/>
    <p:sldId id="5451" r:id="rId23"/>
    <p:sldId id="5452" r:id="rId24"/>
    <p:sldId id="5453" r:id="rId25"/>
    <p:sldId id="5454" r:id="rId26"/>
    <p:sldId id="5455" r:id="rId27"/>
    <p:sldId id="5456" r:id="rId28"/>
    <p:sldId id="5457" r:id="rId29"/>
    <p:sldId id="5459" r:id="rId30"/>
    <p:sldId id="5460" r:id="rId31"/>
    <p:sldId id="5461" r:id="rId32"/>
    <p:sldId id="5462" r:id="rId33"/>
    <p:sldId id="5463" r:id="rId34"/>
    <p:sldId id="5464" r:id="rId35"/>
    <p:sldId id="5465" r:id="rId36"/>
    <p:sldId id="5466" r:id="rId37"/>
    <p:sldId id="5467" r:id="rId38"/>
    <p:sldId id="5468" r:id="rId39"/>
    <p:sldId id="5469" r:id="rId40"/>
    <p:sldId id="5470" r:id="rId41"/>
    <p:sldId id="5478" r:id="rId42"/>
    <p:sldId id="5471" r:id="rId43"/>
    <p:sldId id="5472" r:id="rId44"/>
    <p:sldId id="5479" r:id="rId45"/>
    <p:sldId id="5473" r:id="rId46"/>
    <p:sldId id="5480" r:id="rId47"/>
    <p:sldId id="5474" r:id="rId48"/>
    <p:sldId id="5475" r:id="rId49"/>
    <p:sldId id="5476" r:id="rId50"/>
    <p:sldId id="5477" r:id="rId51"/>
    <p:sldId id="5481" r:id="rId52"/>
    <p:sldId id="5482" r:id="rId53"/>
    <p:sldId id="5483" r:id="rId54"/>
  </p:sldIdLst>
  <p:sldSz cx="18288000" cy="10296525"/>
  <p:notesSz cx="6858000" cy="9144000"/>
  <p:defaultTex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4A4A4"/>
    <a:srgbClr val="3C3C3C"/>
    <a:srgbClr val="0062FF"/>
    <a:srgbClr val="6EA6FF"/>
    <a:srgbClr val="0530AD"/>
    <a:srgbClr val="F1C922"/>
    <a:srgbClr val="282828"/>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ittlere Formatvorlage 3 - Akz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ittlere Formatvorlage 1 - Akz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ittlere Formatvorlag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0A1B5D5-9B99-4C35-A422-299274C87663}" styleName="Mittlere Formatvorlage 1 - Akz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ittlere Formatvorlage 3 - Akz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467"/>
    <p:restoredTop sz="80225"/>
  </p:normalViewPr>
  <p:slideViewPr>
    <p:cSldViewPr snapToGrid="0" snapToObjects="1">
      <p:cViewPr varScale="1">
        <p:scale>
          <a:sx n="83" d="100"/>
          <a:sy n="83" d="100"/>
        </p:scale>
        <p:origin x="2328" y="2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8" d="100"/>
          <a:sy n="88" d="100"/>
        </p:scale>
        <p:origin x="3872"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notesMaster" Target="notesMasters/notesMaster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viewProps" Target="viewProps.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handoutMaster" Target="handoutMasters/handoutMaster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presProps" Target="presProp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panose="020B0503050203000203" pitchFamily="34" charset="0"/>
                <a:ea typeface="IBM Plex Sans" charset="0"/>
                <a:cs typeface="IBM Plex Sans" charset="0"/>
              </a:rPr>
              <a:pPr algn="l"/>
              <a:t>‹#›</a:t>
            </a:fld>
            <a:endParaRPr lang="en-US" sz="600" dirty="0">
              <a:solidFill>
                <a:schemeClr val="bg1"/>
              </a:solidFill>
              <a:latin typeface="IBM Plex Sans" panose="020B0503050203000203" pitchFamily="34" charset="0"/>
              <a:ea typeface="IBM Plex Sans" charset="0"/>
              <a:cs typeface="IBM Plex Sans"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a:solidFill>
                  <a:schemeClr val="bg1"/>
                </a:solidFill>
                <a:latin typeface="IBM Plex Sans" panose="020B0503050203000203" pitchFamily="34" charset="0"/>
                <a:ea typeface="IBM Plex Sans" charset="0"/>
                <a:cs typeface="IBM Plex Sans" charset="0"/>
              </a:rPr>
              <a:t>IBM IX / © IBM Corporation</a:t>
            </a:r>
            <a:endParaRPr lang="en-US" sz="600" dirty="0">
              <a:solidFill>
                <a:schemeClr val="bg1"/>
              </a:solidFill>
              <a:latin typeface="IBM Plex Sans" panose="020B0503050203000203" pitchFamily="34" charset="0"/>
              <a:ea typeface="IBM Plex Sans" charset="0"/>
              <a:cs typeface="IBM Plex Sans" charset="0"/>
            </a:endParaRP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svg>
</file>

<file path=ppt/media/image26.png>
</file>

<file path=ppt/media/image27.svg>
</file>

<file path=ppt/media/image28.svg>
</file>

<file path=ppt/media/image29.tiff>
</file>

<file path=ppt/media/image3.svg>
</file>

<file path=ppt/media/image30.tiff>
</file>

<file path=ppt/media/image31.tiff>
</file>

<file path=ppt/media/image32.tiff>
</file>

<file path=ppt/media/image33.tiff>
</file>

<file path=ppt/media/image34.tiff>
</file>

<file path=ppt/media/image35.tiff>
</file>

<file path=ppt/media/image36.tiff>
</file>

<file path=ppt/media/image37.tiff>
</file>

<file path=ppt/media/image38.tiff>
</file>

<file path=ppt/media/image39.tiff>
</file>

<file path=ppt/media/image4.png>
</file>

<file path=ppt/media/image40.tiff>
</file>

<file path=ppt/media/image41.tiff>
</file>

<file path=ppt/media/image42.tiff>
</file>

<file path=ppt/media/image43.tiff>
</file>

<file path=ppt/media/image44.tiff>
</file>

<file path=ppt/media/image45.tiff>
</file>

<file path=ppt/media/image46.tiff>
</file>

<file path=ppt/media/image47.tiff>
</file>

<file path=ppt/media/image48.tiff>
</file>

<file path=ppt/media/image49.tiff>
</file>

<file path=ppt/media/image5.png>
</file>

<file path=ppt/media/image50.png>
</file>

<file path=ppt/media/image51.tiff>
</file>

<file path=ppt/media/image52.tiff>
</file>

<file path=ppt/media/image53.tiff>
</file>

<file path=ppt/media/image54.tiff>
</file>

<file path=ppt/media/image55.tiff>
</file>

<file path=ppt/media/image56.tiff>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r>
              <a:rPr lang="en-US"/>
              <a:t>IBM IX / © IBM Corporation</a:t>
            </a:r>
            <a:endParaRPr lang="en-US" dirty="0"/>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829349" rtl="0" eaLnBrk="1" latinLnBrk="0" hangingPunct="1">
      <a:spcBef>
        <a:spcPts val="1200"/>
      </a:spcBef>
      <a:defRPr sz="2001" b="0" i="0" kern="1200">
        <a:solidFill>
          <a:schemeClr val="bg1"/>
        </a:solidFill>
        <a:latin typeface="IBM Plex Sans" panose="020B0503050203000203" pitchFamily="34" charset="0"/>
        <a:ea typeface="+mn-ea"/>
        <a:cs typeface="+mn-cs"/>
      </a:defRPr>
    </a:lvl1pPr>
    <a:lvl2pPr marL="349355" indent="-339828"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2pPr>
    <a:lvl3pPr marL="695152" indent="-347576" algn="l" defTabSz="1829349" rtl="0" eaLnBrk="1" latinLnBrk="0" hangingPunct="1">
      <a:spcBef>
        <a:spcPts val="1200"/>
      </a:spcBef>
      <a:buFont typeface="Arial" panose="020B0604020202020204" pitchFamily="34" charset="0"/>
      <a:buChar char="•"/>
      <a:tabLst/>
      <a:defRPr sz="2001" b="0" i="0" kern="1200">
        <a:solidFill>
          <a:schemeClr val="bg1"/>
        </a:solidFill>
        <a:latin typeface="IBM Plex Sans" panose="020B0503050203000203" pitchFamily="34" charset="0"/>
        <a:ea typeface="+mn-ea"/>
        <a:cs typeface="+mn-cs"/>
      </a:defRPr>
    </a:lvl3pPr>
    <a:lvl4pPr marL="1262251" indent="-347576"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4pPr>
    <a:lvl5pPr marL="349355" marR="0" indent="-339828" algn="l" defTabSz="1829349" rtl="0" eaLnBrk="1" fontAlgn="base" latinLnBrk="0" hangingPunct="1">
      <a:lnSpc>
        <a:spcPct val="100000"/>
      </a:lnSpc>
      <a:spcBef>
        <a:spcPts val="1200"/>
      </a:spcBef>
      <a:spcAft>
        <a:spcPct val="0"/>
      </a:spcAft>
      <a:buClr>
        <a:srgbClr val="000000"/>
      </a:buClr>
      <a:buSzTx/>
      <a:buFont typeface=".AppleSystemUIFont" charset="-120"/>
      <a:buChar char="»"/>
      <a:tabLst/>
      <a:defRPr sz="2001" b="0" i="0" kern="1200">
        <a:solidFill>
          <a:schemeClr val="bg1"/>
        </a:solidFill>
        <a:latin typeface="IBM Plex Sans" panose="020B0503050203000203" pitchFamily="34" charset="0"/>
        <a:ea typeface="+mn-ea"/>
        <a:cs typeface="+mn-cs"/>
      </a:defRPr>
    </a:lvl5pPr>
    <a:lvl6pPr marL="4573372" algn="l" defTabSz="1829349" rtl="0" eaLnBrk="1" latinLnBrk="0" hangingPunct="1">
      <a:defRPr sz="2401" kern="1200">
        <a:solidFill>
          <a:schemeClr val="tx1"/>
        </a:solidFill>
        <a:latin typeface="+mn-lt"/>
        <a:ea typeface="+mn-ea"/>
        <a:cs typeface="+mn-cs"/>
      </a:defRPr>
    </a:lvl6pPr>
    <a:lvl7pPr marL="5488046" algn="l" defTabSz="1829349" rtl="0" eaLnBrk="1" latinLnBrk="0" hangingPunct="1">
      <a:defRPr sz="2401" kern="1200">
        <a:solidFill>
          <a:schemeClr val="tx1"/>
        </a:solidFill>
        <a:latin typeface="+mn-lt"/>
        <a:ea typeface="+mn-ea"/>
        <a:cs typeface="+mn-cs"/>
      </a:defRPr>
    </a:lvl7pPr>
    <a:lvl8pPr marL="6402720" algn="l" defTabSz="1829349" rtl="0" eaLnBrk="1" latinLnBrk="0" hangingPunct="1">
      <a:defRPr sz="2401" kern="1200">
        <a:solidFill>
          <a:schemeClr val="tx1"/>
        </a:solidFill>
        <a:latin typeface="+mn-lt"/>
        <a:ea typeface="+mn-ea"/>
        <a:cs typeface="+mn-cs"/>
      </a:defRPr>
    </a:lvl8pPr>
    <a:lvl9pPr marL="7317395" algn="l" defTabSz="1829349" rtl="0" eaLnBrk="1" latinLnBrk="0" hangingPunct="1">
      <a:defRPr sz="240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t>
            </a:r>
            <a:r>
              <a:rPr lang="en-GB" dirty="0" err="1"/>
              <a:t>developer.mozilla.org</a:t>
            </a:r>
            <a:r>
              <a:rPr lang="en-GB" dirty="0"/>
              <a:t>/</a:t>
            </a:r>
            <a:r>
              <a:rPr lang="en-GB" dirty="0" err="1"/>
              <a:t>en</a:t>
            </a:r>
            <a:r>
              <a:rPr lang="en-GB" dirty="0"/>
              <a:t>-US/docs/Web/API</a:t>
            </a:r>
            <a:endParaRPr lang="en-HR"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11</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2726511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t>
            </a:r>
            <a:r>
              <a:rPr lang="en-GB" dirty="0" err="1"/>
              <a:t>developers.google.com</a:t>
            </a:r>
            <a:r>
              <a:rPr lang="en-GB" dirty="0"/>
              <a:t>/maps/documentation/</a:t>
            </a:r>
            <a:r>
              <a:rPr lang="en-GB" dirty="0" err="1"/>
              <a:t>javascript</a:t>
            </a:r>
            <a:r>
              <a:rPr lang="en-GB" dirty="0"/>
              <a:t>/</a:t>
            </a:r>
            <a:r>
              <a:rPr lang="en-GB" dirty="0" err="1"/>
              <a:t>overview#maps_map_simple-javascript</a:t>
            </a:r>
            <a:endParaRPr lang="en-HR"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12</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4011746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R"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13</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2294531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t>
            </a:r>
            <a:r>
              <a:rPr lang="en-GB" dirty="0" err="1"/>
              <a:t>developer.mozilla.org</a:t>
            </a:r>
            <a:r>
              <a:rPr lang="en-GB" dirty="0"/>
              <a:t>/</a:t>
            </a:r>
            <a:r>
              <a:rPr lang="en-GB" dirty="0" err="1"/>
              <a:t>en</a:t>
            </a:r>
            <a:r>
              <a:rPr lang="en-GB" dirty="0"/>
              <a:t>-US/docs/Web/JavaScript/Reference/</a:t>
            </a:r>
            <a:r>
              <a:rPr lang="en-GB" dirty="0" err="1"/>
              <a:t>Strict_mode</a:t>
            </a:r>
            <a:endParaRPr lang="en-GB"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15</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3198933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001" b="0" i="0" kern="1200" dirty="0">
                <a:solidFill>
                  <a:schemeClr val="bg1"/>
                </a:solidFill>
                <a:effectLst/>
                <a:latin typeface="IBM Plex Sans" panose="020B0503050203000203" pitchFamily="34" charset="0"/>
                <a:ea typeface="+mn-ea"/>
                <a:cs typeface="+mn-cs"/>
              </a:rPr>
              <a:t>https://</a:t>
            </a:r>
            <a:r>
              <a:rPr lang="en-GB" sz="2001" b="0" i="0" kern="1200" dirty="0" err="1">
                <a:solidFill>
                  <a:schemeClr val="bg1"/>
                </a:solidFill>
                <a:effectLst/>
                <a:latin typeface="IBM Plex Sans" panose="020B0503050203000203" pitchFamily="34" charset="0"/>
                <a:ea typeface="+mn-ea"/>
                <a:cs typeface="+mn-cs"/>
              </a:rPr>
              <a:t>developer.mozilla.org</a:t>
            </a:r>
            <a:r>
              <a:rPr lang="en-GB" sz="2001" b="0" i="0" kern="1200" dirty="0">
                <a:solidFill>
                  <a:schemeClr val="bg1"/>
                </a:solidFill>
                <a:effectLst/>
                <a:latin typeface="IBM Plex Sans" panose="020B0503050203000203" pitchFamily="34" charset="0"/>
                <a:ea typeface="+mn-ea"/>
                <a:cs typeface="+mn-cs"/>
              </a:rPr>
              <a:t>/</a:t>
            </a:r>
            <a:r>
              <a:rPr lang="en-GB" sz="2001" b="0" i="0" kern="1200" dirty="0" err="1">
                <a:solidFill>
                  <a:schemeClr val="bg1"/>
                </a:solidFill>
                <a:effectLst/>
                <a:latin typeface="IBM Plex Sans" panose="020B0503050203000203" pitchFamily="34" charset="0"/>
                <a:ea typeface="+mn-ea"/>
                <a:cs typeface="+mn-cs"/>
              </a:rPr>
              <a:t>en</a:t>
            </a:r>
            <a:r>
              <a:rPr lang="en-GB" sz="2001" b="0" i="0" kern="1200" dirty="0">
                <a:solidFill>
                  <a:schemeClr val="bg1"/>
                </a:solidFill>
                <a:effectLst/>
                <a:latin typeface="IBM Plex Sans" panose="020B0503050203000203" pitchFamily="34" charset="0"/>
                <a:ea typeface="+mn-ea"/>
                <a:cs typeface="+mn-cs"/>
              </a:rPr>
              <a:t>-US/docs/Web/API/Console</a:t>
            </a:r>
          </a:p>
          <a:p>
            <a:endParaRPr lang="en-GB" sz="2001" b="0" i="0" kern="1200" dirty="0">
              <a:solidFill>
                <a:schemeClr val="bg1"/>
              </a:solidFill>
              <a:effectLst/>
              <a:latin typeface="IBM Plex Sans" panose="020B0503050203000203" pitchFamily="34" charset="0"/>
              <a:ea typeface="+mn-ea"/>
              <a:cs typeface="+mn-cs"/>
            </a:endParaRPr>
          </a:p>
          <a:p>
            <a:r>
              <a:rPr lang="en-GB" sz="2001" b="0" i="0" kern="1200" dirty="0">
                <a:solidFill>
                  <a:schemeClr val="bg1"/>
                </a:solidFill>
                <a:effectLst/>
                <a:latin typeface="IBM Plex Sans" panose="020B0503050203000203" pitchFamily="34" charset="0"/>
                <a:ea typeface="+mn-ea"/>
                <a:cs typeface="+mn-cs"/>
              </a:rPr>
              <a:t>let text = 'Hello World';</a:t>
            </a:r>
            <a:br>
              <a:rPr lang="en-GB" sz="2001" b="0" i="0" kern="1200" dirty="0">
                <a:solidFill>
                  <a:schemeClr val="bg1"/>
                </a:solidFill>
                <a:effectLst/>
                <a:latin typeface="IBM Plex Sans" panose="020B0503050203000203" pitchFamily="34" charset="0"/>
                <a:ea typeface="+mn-ea"/>
                <a:cs typeface="+mn-cs"/>
              </a:rPr>
            </a:br>
            <a:r>
              <a:rPr lang="en-GB" sz="2001" b="0" i="0" kern="1200" dirty="0" err="1">
                <a:solidFill>
                  <a:schemeClr val="bg1"/>
                </a:solidFill>
                <a:effectLst/>
                <a:latin typeface="IBM Plex Sans" panose="020B0503050203000203" pitchFamily="34" charset="0"/>
                <a:ea typeface="+mn-ea"/>
                <a:cs typeface="+mn-cs"/>
              </a:rPr>
              <a:t>console.log</a:t>
            </a:r>
            <a:r>
              <a:rPr lang="en-GB" sz="2001" b="0" i="0" kern="1200" dirty="0">
                <a:solidFill>
                  <a:schemeClr val="bg1"/>
                </a:solidFill>
                <a:effectLst/>
                <a:latin typeface="IBM Plex Sans" panose="020B0503050203000203" pitchFamily="34" charset="0"/>
                <a:ea typeface="+mn-ea"/>
                <a:cs typeface="+mn-cs"/>
              </a:rPr>
              <a:t>(text);</a:t>
            </a:r>
            <a:br>
              <a:rPr lang="en-GB" sz="2001" b="0" i="0" kern="1200" dirty="0">
                <a:solidFill>
                  <a:schemeClr val="bg1"/>
                </a:solidFill>
                <a:effectLst/>
                <a:latin typeface="IBM Plex Sans" panose="020B0503050203000203" pitchFamily="34" charset="0"/>
                <a:ea typeface="+mn-ea"/>
                <a:cs typeface="+mn-cs"/>
              </a:rPr>
            </a:br>
            <a:r>
              <a:rPr lang="en-GB" sz="2001" b="0" i="0" kern="1200" dirty="0" err="1">
                <a:solidFill>
                  <a:schemeClr val="bg1"/>
                </a:solidFill>
                <a:effectLst/>
                <a:latin typeface="IBM Plex Sans" panose="020B0503050203000203" pitchFamily="34" charset="0"/>
                <a:ea typeface="+mn-ea"/>
                <a:cs typeface="+mn-cs"/>
              </a:rPr>
              <a:t>console.info</a:t>
            </a:r>
            <a:r>
              <a:rPr lang="en-GB" sz="2001" b="0" i="0" kern="1200" dirty="0">
                <a:solidFill>
                  <a:schemeClr val="bg1"/>
                </a:solidFill>
                <a:effectLst/>
                <a:latin typeface="IBM Plex Sans" panose="020B0503050203000203" pitchFamily="34" charset="0"/>
                <a:ea typeface="+mn-ea"/>
                <a:cs typeface="+mn-cs"/>
              </a:rPr>
              <a:t>(text);</a:t>
            </a:r>
            <a:br>
              <a:rPr lang="en-GB" sz="2001" b="0" i="0" kern="1200" dirty="0">
                <a:solidFill>
                  <a:schemeClr val="bg1"/>
                </a:solidFill>
                <a:effectLst/>
                <a:latin typeface="IBM Plex Sans" panose="020B0503050203000203" pitchFamily="34" charset="0"/>
                <a:ea typeface="+mn-ea"/>
                <a:cs typeface="+mn-cs"/>
              </a:rPr>
            </a:br>
            <a:r>
              <a:rPr lang="en-GB" sz="2001" b="0" i="0" kern="1200" dirty="0" err="1">
                <a:solidFill>
                  <a:schemeClr val="bg1"/>
                </a:solidFill>
                <a:effectLst/>
                <a:latin typeface="IBM Plex Sans" panose="020B0503050203000203" pitchFamily="34" charset="0"/>
                <a:ea typeface="+mn-ea"/>
                <a:cs typeface="+mn-cs"/>
              </a:rPr>
              <a:t>console.warn</a:t>
            </a:r>
            <a:r>
              <a:rPr lang="en-GB" sz="2001" b="0" i="0" kern="1200" dirty="0">
                <a:solidFill>
                  <a:schemeClr val="bg1"/>
                </a:solidFill>
                <a:effectLst/>
                <a:latin typeface="IBM Plex Sans" panose="020B0503050203000203" pitchFamily="34" charset="0"/>
                <a:ea typeface="+mn-ea"/>
                <a:cs typeface="+mn-cs"/>
              </a:rPr>
              <a:t>(text);</a:t>
            </a:r>
            <a:br>
              <a:rPr lang="en-GB" sz="2001" b="0" i="0" kern="1200" dirty="0">
                <a:solidFill>
                  <a:schemeClr val="bg1"/>
                </a:solidFill>
                <a:effectLst/>
                <a:latin typeface="IBM Plex Sans" panose="020B0503050203000203" pitchFamily="34" charset="0"/>
                <a:ea typeface="+mn-ea"/>
                <a:cs typeface="+mn-cs"/>
              </a:rPr>
            </a:br>
            <a:r>
              <a:rPr lang="en-GB" sz="2001" b="0" i="0" kern="1200" dirty="0" err="1">
                <a:solidFill>
                  <a:schemeClr val="bg1"/>
                </a:solidFill>
                <a:effectLst/>
                <a:latin typeface="IBM Plex Sans" panose="020B0503050203000203" pitchFamily="34" charset="0"/>
                <a:ea typeface="+mn-ea"/>
                <a:cs typeface="+mn-cs"/>
              </a:rPr>
              <a:t>console.error</a:t>
            </a:r>
            <a:r>
              <a:rPr lang="en-GB" sz="2001" b="0" i="0" kern="1200" dirty="0">
                <a:solidFill>
                  <a:schemeClr val="bg1"/>
                </a:solidFill>
                <a:effectLst/>
                <a:latin typeface="IBM Plex Sans" panose="020B0503050203000203" pitchFamily="34" charset="0"/>
                <a:ea typeface="+mn-ea"/>
                <a:cs typeface="+mn-cs"/>
              </a:rPr>
              <a:t>(text);</a:t>
            </a:r>
            <a:endParaRPr lang="en-HR"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16</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1395956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t>
            </a:r>
            <a:r>
              <a:rPr lang="en-GB" dirty="0" err="1"/>
              <a:t>developer.mozilla.org</a:t>
            </a:r>
            <a:r>
              <a:rPr lang="en-GB" dirty="0"/>
              <a:t>/</a:t>
            </a:r>
            <a:r>
              <a:rPr lang="en-GB" dirty="0" err="1"/>
              <a:t>en</a:t>
            </a:r>
            <a:r>
              <a:rPr lang="en-GB" dirty="0"/>
              <a:t>-US/docs/Glossary/Scope</a:t>
            </a:r>
          </a:p>
          <a:p>
            <a:r>
              <a:rPr lang="en-GB" dirty="0"/>
              <a:t>https://</a:t>
            </a:r>
            <a:r>
              <a:rPr lang="en-GB" dirty="0" err="1"/>
              <a:t>developer.mozilla.org</a:t>
            </a:r>
            <a:r>
              <a:rPr lang="en-GB" dirty="0"/>
              <a:t>/</a:t>
            </a:r>
            <a:r>
              <a:rPr lang="en-GB" dirty="0" err="1"/>
              <a:t>en</a:t>
            </a:r>
            <a:r>
              <a:rPr lang="en-GB"/>
              <a:t>-US/docs/Web/JavaScript/Closures</a:t>
            </a:r>
            <a:endParaRPr lang="en-HR"/>
          </a:p>
        </p:txBody>
      </p:sp>
      <p:sp>
        <p:nvSpPr>
          <p:cNvPr id="4" name="Slide Number Placeholder 3"/>
          <p:cNvSpPr>
            <a:spLocks noGrp="1"/>
          </p:cNvSpPr>
          <p:nvPr>
            <p:ph type="sldNum" sz="quarter" idx="5"/>
          </p:nvPr>
        </p:nvSpPr>
        <p:spPr/>
        <p:txBody>
          <a:bodyPr/>
          <a:lstStyle/>
          <a:p>
            <a:fld id="{6E2E38B8-B0B4-AD41-AC6E-B781F46A9FD3}" type="slidenum">
              <a:rPr lang="en-US" smtClean="0"/>
              <a:pPr/>
              <a:t>17</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2716737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a:t>
            </a:r>
            <a:r>
              <a:rPr lang="en-GB" dirty="0" err="1"/>
              <a:t>const</a:t>
            </a:r>
            <a:r>
              <a:rPr lang="en-GB" dirty="0"/>
              <a:t> object1 = { a: 'foo', b: 42, c: {} };</a:t>
            </a:r>
          </a:p>
          <a:p>
            <a:endParaRPr lang="en-GB" dirty="0"/>
          </a:p>
          <a:p>
            <a:r>
              <a:rPr lang="en-GB" dirty="0"/>
              <a:t> </a:t>
            </a:r>
            <a:r>
              <a:rPr lang="en-GB" dirty="0" err="1"/>
              <a:t>console.log</a:t>
            </a:r>
            <a:r>
              <a:rPr lang="en-GB" dirty="0"/>
              <a:t>(object1.a);</a:t>
            </a:r>
          </a:p>
          <a:p>
            <a:r>
              <a:rPr lang="en-GB" dirty="0"/>
              <a:t> // "foo"</a:t>
            </a:r>
          </a:p>
          <a:p>
            <a:endParaRPr lang="en-GB" dirty="0"/>
          </a:p>
          <a:p>
            <a:r>
              <a:rPr lang="en-GB" dirty="0"/>
              <a:t> </a:t>
            </a:r>
            <a:r>
              <a:rPr lang="en-GB" dirty="0" err="1"/>
              <a:t>const</a:t>
            </a:r>
            <a:r>
              <a:rPr lang="en-GB" dirty="0"/>
              <a:t> a = 'foo';</a:t>
            </a:r>
          </a:p>
          <a:p>
            <a:r>
              <a:rPr lang="en-GB" dirty="0"/>
              <a:t> </a:t>
            </a:r>
            <a:r>
              <a:rPr lang="en-GB" dirty="0" err="1"/>
              <a:t>const</a:t>
            </a:r>
            <a:r>
              <a:rPr lang="en-GB" dirty="0"/>
              <a:t> b = 42;</a:t>
            </a:r>
          </a:p>
          <a:p>
            <a:r>
              <a:rPr lang="en-GB" dirty="0"/>
              <a:t> </a:t>
            </a:r>
            <a:r>
              <a:rPr lang="en-GB" dirty="0" err="1"/>
              <a:t>const</a:t>
            </a:r>
            <a:r>
              <a:rPr lang="en-GB" dirty="0"/>
              <a:t> c = {};</a:t>
            </a:r>
          </a:p>
          <a:p>
            <a:r>
              <a:rPr lang="en-GB" dirty="0"/>
              <a:t> </a:t>
            </a:r>
            <a:r>
              <a:rPr lang="en-GB" dirty="0" err="1"/>
              <a:t>const</a:t>
            </a:r>
            <a:r>
              <a:rPr lang="en-GB" dirty="0"/>
              <a:t> object2 = { a: a, b: b, c: c };</a:t>
            </a:r>
          </a:p>
          <a:p>
            <a:endParaRPr lang="en-GB" dirty="0"/>
          </a:p>
          <a:p>
            <a:r>
              <a:rPr lang="en-GB" dirty="0"/>
              <a:t> </a:t>
            </a:r>
            <a:r>
              <a:rPr lang="en-GB" dirty="0" err="1"/>
              <a:t>console.log</a:t>
            </a:r>
            <a:r>
              <a:rPr lang="en-GB" dirty="0"/>
              <a:t>(object2.b);</a:t>
            </a:r>
          </a:p>
          <a:p>
            <a:r>
              <a:rPr lang="en-GB" dirty="0"/>
              <a:t> // 42</a:t>
            </a:r>
          </a:p>
          <a:p>
            <a:endParaRPr lang="en-GB" dirty="0"/>
          </a:p>
          <a:p>
            <a:r>
              <a:rPr lang="en-GB" dirty="0"/>
              <a:t> </a:t>
            </a:r>
            <a:r>
              <a:rPr lang="en-GB" dirty="0" err="1"/>
              <a:t>const</a:t>
            </a:r>
            <a:r>
              <a:rPr lang="en-GB" dirty="0"/>
              <a:t> object3 = { a, b, c };</a:t>
            </a:r>
          </a:p>
          <a:p>
            <a:endParaRPr lang="en-GB" dirty="0"/>
          </a:p>
          <a:p>
            <a:r>
              <a:rPr lang="en-GB" dirty="0"/>
              <a:t> </a:t>
            </a:r>
            <a:r>
              <a:rPr lang="en-GB" dirty="0" err="1"/>
              <a:t>console.log</a:t>
            </a:r>
            <a:r>
              <a:rPr lang="en-GB" dirty="0"/>
              <a:t>(object3.a);</a:t>
            </a:r>
          </a:p>
          <a:p>
            <a:r>
              <a:rPr lang="en-GB" dirty="0"/>
              <a:t> // "foo"</a:t>
            </a:r>
            <a:endParaRPr lang="en-HR"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31</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1479026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let contacts = new Map();</a:t>
            </a:r>
          </a:p>
          <a:p>
            <a:r>
              <a:rPr lang="en-GB" dirty="0"/>
              <a:t> </a:t>
            </a:r>
          </a:p>
          <a:p>
            <a:r>
              <a:rPr lang="en-GB" dirty="0"/>
              <a:t> </a:t>
            </a:r>
            <a:r>
              <a:rPr lang="en-GB" dirty="0" err="1"/>
              <a:t>contacts.set</a:t>
            </a:r>
            <a:r>
              <a:rPr lang="en-GB" dirty="0"/>
              <a:t>('Jessie', { phone: '213-555-1234', address: '123 N 1st Ave' });</a:t>
            </a:r>
          </a:p>
          <a:p>
            <a:r>
              <a:rPr lang="en-GB" dirty="0"/>
              <a:t> </a:t>
            </a:r>
            <a:r>
              <a:rPr lang="en-GB" dirty="0" err="1"/>
              <a:t>contacts.has</a:t>
            </a:r>
            <a:r>
              <a:rPr lang="en-GB" dirty="0"/>
              <a:t>('Jessie'); // true</a:t>
            </a:r>
          </a:p>
          <a:p>
            <a:endParaRPr lang="en-GB" dirty="0"/>
          </a:p>
          <a:p>
            <a:r>
              <a:rPr lang="en-GB" dirty="0"/>
              <a:t> </a:t>
            </a:r>
            <a:r>
              <a:rPr lang="en-GB" dirty="0" err="1"/>
              <a:t>contacts.get</a:t>
            </a:r>
            <a:r>
              <a:rPr lang="en-GB" dirty="0"/>
              <a:t>('Hilary'); // undefined</a:t>
            </a:r>
          </a:p>
          <a:p>
            <a:r>
              <a:rPr lang="en-GB" dirty="0"/>
              <a:t> </a:t>
            </a:r>
            <a:r>
              <a:rPr lang="en-GB" dirty="0" err="1"/>
              <a:t>contacts.set</a:t>
            </a:r>
            <a:r>
              <a:rPr lang="en-GB" dirty="0"/>
              <a:t>('Hilary', { phone: '617-555-4321', address: '321 S 2nd St' });</a:t>
            </a:r>
          </a:p>
          <a:p>
            <a:endParaRPr lang="en-GB" dirty="0"/>
          </a:p>
          <a:p>
            <a:r>
              <a:rPr lang="en-GB" dirty="0"/>
              <a:t> </a:t>
            </a:r>
            <a:r>
              <a:rPr lang="en-GB" dirty="0" err="1"/>
              <a:t>contacts.get</a:t>
            </a:r>
            <a:r>
              <a:rPr lang="en-GB" dirty="0"/>
              <a:t>('Jessie'); // { phone: '213-555-1234', address: '123 N 1st Ave' }</a:t>
            </a:r>
          </a:p>
          <a:p>
            <a:endParaRPr lang="en-GB" dirty="0"/>
          </a:p>
          <a:p>
            <a:r>
              <a:rPr lang="en-GB" dirty="0"/>
              <a:t> </a:t>
            </a:r>
            <a:r>
              <a:rPr lang="en-GB" dirty="0" err="1"/>
              <a:t>contacts.delete</a:t>
            </a:r>
            <a:r>
              <a:rPr lang="en-GB" dirty="0"/>
              <a:t>('Raymond'); // false</a:t>
            </a:r>
          </a:p>
          <a:p>
            <a:r>
              <a:rPr lang="en-GB" dirty="0"/>
              <a:t> </a:t>
            </a:r>
            <a:r>
              <a:rPr lang="en-GB" dirty="0" err="1"/>
              <a:t>contacts.delete</a:t>
            </a:r>
            <a:r>
              <a:rPr lang="en-GB" dirty="0"/>
              <a:t>('Jessie'); // true</a:t>
            </a:r>
          </a:p>
          <a:p>
            <a:endParaRPr lang="en-GB" dirty="0"/>
          </a:p>
          <a:p>
            <a:r>
              <a:rPr lang="en-GB" dirty="0"/>
              <a:t> </a:t>
            </a:r>
            <a:r>
              <a:rPr lang="en-GB" dirty="0" err="1"/>
              <a:t>console.log</a:t>
            </a:r>
            <a:r>
              <a:rPr lang="en-GB" dirty="0"/>
              <a:t>(</a:t>
            </a:r>
            <a:r>
              <a:rPr lang="en-GB" dirty="0" err="1"/>
              <a:t>contacts.size</a:t>
            </a:r>
            <a:r>
              <a:rPr lang="en-GB" dirty="0"/>
              <a:t>); // 1</a:t>
            </a:r>
            <a:endParaRPr lang="en-HR"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32</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8255778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let x = 6;</a:t>
            </a:r>
          </a:p>
          <a:p>
            <a:r>
              <a:rPr lang="en-GB" dirty="0"/>
              <a:t> let y = 2;</a:t>
            </a:r>
          </a:p>
          <a:p>
            <a:r>
              <a:rPr lang="en-GB" dirty="0"/>
              <a:t> let z = 0;</a:t>
            </a:r>
          </a:p>
          <a:p>
            <a:endParaRPr lang="en-GB" dirty="0"/>
          </a:p>
          <a:p>
            <a:r>
              <a:rPr lang="en-GB" dirty="0"/>
              <a:t> </a:t>
            </a:r>
            <a:r>
              <a:rPr lang="en-GB" dirty="0" err="1"/>
              <a:t>console.log</a:t>
            </a:r>
            <a:r>
              <a:rPr lang="en-GB" dirty="0"/>
              <a:t>(x %= y);</a:t>
            </a:r>
          </a:p>
          <a:p>
            <a:r>
              <a:rPr lang="en-GB" dirty="0"/>
              <a:t> </a:t>
            </a:r>
            <a:r>
              <a:rPr lang="en-GB" dirty="0" err="1"/>
              <a:t>console.log</a:t>
            </a:r>
            <a:r>
              <a:rPr lang="en-GB" dirty="0"/>
              <a:t>(z &amp;&amp;= y);</a:t>
            </a:r>
          </a:p>
          <a:p>
            <a:r>
              <a:rPr lang="en-GB" dirty="0"/>
              <a:t> </a:t>
            </a:r>
            <a:r>
              <a:rPr lang="en-GB" dirty="0" err="1"/>
              <a:t>console.log</a:t>
            </a:r>
            <a:r>
              <a:rPr lang="en-GB" dirty="0"/>
              <a:t>(z ||= y);</a:t>
            </a:r>
            <a:endParaRPr lang="en-HR"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39</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33469130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3.xml"/><Relationship Id="rId4" Type="http://schemas.openxmlformats.org/officeDocument/2006/relationships/image" Target="../media/image10.sv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450"/>
          </a:xfrm>
        </p:spPr>
        <p:txBody>
          <a:bodyPr/>
          <a:lstStyle>
            <a:lvl1pPr>
              <a:defRPr>
                <a:solidFill>
                  <a:schemeClr val="bg1"/>
                </a:solidFill>
              </a:defRPr>
            </a:lvl1pPr>
          </a:lstStyle>
          <a:p>
            <a:r>
              <a:rPr lang="en-GB"/>
              <a:t>Click to edit Master title style</a:t>
            </a:r>
            <a:endParaRPr lang="en-US" dirty="0"/>
          </a:p>
        </p:txBody>
      </p:sp>
      <p:pic>
        <p:nvPicPr>
          <p:cNvPr id="7"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6" name="Textfeld 5">
            <a:extLst>
              <a:ext uri="{FF2B5EF4-FFF2-40B4-BE49-F238E27FC236}">
                <a16:creationId xmlns:a16="http://schemas.microsoft.com/office/drawing/2014/main" id="{6DAB5A89-E3DD-494D-AB3A-EC567792D5C1}"/>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2120460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p:cNvSpPr>
            <a:spLocks noGrp="1"/>
          </p:cNvSpPr>
          <p:nvPr>
            <p:ph type="body" sz="quarter" idx="13"/>
          </p:nvPr>
        </p:nvSpPr>
        <p:spPr>
          <a:xfrm>
            <a:off x="457200" y="2574926"/>
            <a:ext cx="8229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 Placeholder"/>
          <p:cNvSpPr>
            <a:spLocks noGrp="1"/>
          </p:cNvSpPr>
          <p:nvPr>
            <p:ph type="body" sz="quarter" idx="12"/>
          </p:nvPr>
        </p:nvSpPr>
        <p:spPr>
          <a:xfrm>
            <a:off x="9601200" y="2574926"/>
            <a:ext cx="8229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4371772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3"/>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hasCustomPrompt="1"/>
          </p:nvPr>
        </p:nvSpPr>
        <p:spPr>
          <a:xfrm>
            <a:off x="9601200" y="2574923"/>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pic>
        <p:nvPicPr>
          <p:cNvPr id="7" name="Picture">
            <a:extLst>
              <a:ext uri="{FF2B5EF4-FFF2-40B4-BE49-F238E27FC236}">
                <a16:creationId xmlns:a16="http://schemas.microsoft.com/office/drawing/2014/main" id="{4BDE6F46-1997-344C-9537-265D493B148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9" name="Textfeld 8">
            <a:extLst>
              <a:ext uri="{FF2B5EF4-FFF2-40B4-BE49-F238E27FC236}">
                <a16:creationId xmlns:a16="http://schemas.microsoft.com/office/drawing/2014/main" id="{86344EDC-F757-7B45-89A0-636F36E562D8}"/>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tx1"/>
                </a:solidFill>
                <a:latin typeface="IBM Plex Sans" charset="0"/>
                <a:ea typeface="IBM Plex Sans" charset="0"/>
                <a:cs typeface="IBM Plex Sans" charset="0"/>
              </a:rPr>
              <a:t>IBM </a:t>
            </a:r>
            <a:r>
              <a:rPr lang="de-DE" sz="4400" b="1" dirty="0" err="1">
                <a:solidFill>
                  <a:schemeClr val="tx1"/>
                </a:solidFill>
                <a:latin typeface="IBM Plex Sans" charset="0"/>
                <a:ea typeface="IBM Plex Sans" charset="0"/>
                <a:cs typeface="IBM Plex Sans" charset="0"/>
              </a:rPr>
              <a:t>iX</a:t>
            </a:r>
            <a:endParaRPr lang="de-DE" sz="4400" b="1"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184482133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3"/>
            <a:ext cx="2595216" cy="1036423"/>
          </a:xfrm>
          <a:prstGeom prst="rect">
            <a:avLst/>
          </a:prstGeom>
        </p:spPr>
      </p:pic>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189311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thank you ecx.io">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3"/>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hasCustomPrompt="1"/>
          </p:nvPr>
        </p:nvSpPr>
        <p:spPr>
          <a:xfrm>
            <a:off x="9601200" y="2574923"/>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pic>
        <p:nvPicPr>
          <p:cNvPr id="7" name="Picture">
            <a:extLst>
              <a:ext uri="{FF2B5EF4-FFF2-40B4-BE49-F238E27FC236}">
                <a16:creationId xmlns:a16="http://schemas.microsoft.com/office/drawing/2014/main" id="{4BDE6F46-1997-344C-9537-265D493B148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pic>
        <p:nvPicPr>
          <p:cNvPr id="10" name="Graphic 9">
            <a:extLst>
              <a:ext uri="{FF2B5EF4-FFF2-40B4-BE49-F238E27FC236}">
                <a16:creationId xmlns:a16="http://schemas.microsoft.com/office/drawing/2014/main" id="{68357A21-0811-9D43-9E61-8EAE7861EBE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63921" y="9094327"/>
            <a:ext cx="1985532" cy="1186323"/>
          </a:xfrm>
          <a:prstGeom prst="rect">
            <a:avLst/>
          </a:prstGeom>
        </p:spPr>
      </p:pic>
    </p:spTree>
    <p:extLst>
      <p:ext uri="{BB962C8B-B14F-4D97-AF65-F5344CB8AC3E}">
        <p14:creationId xmlns:p14="http://schemas.microsoft.com/office/powerpoint/2010/main" val="1582570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7" name="Content Placeholder"/>
          <p:cNvSpPr>
            <a:spLocks noGrp="1"/>
          </p:cNvSpPr>
          <p:nvPr>
            <p:ph sz="quarter" idx="13"/>
          </p:nvPr>
        </p:nvSpPr>
        <p:spPr>
          <a:xfrm>
            <a:off x="457200" y="2574926"/>
            <a:ext cx="8229600" cy="6435724"/>
          </a:xfrm>
        </p:spPr>
        <p:txBody>
          <a:bodyPr/>
          <a:lstStyle>
            <a:lvl1pPr>
              <a:defRPr sz="4800"/>
            </a:lvl1pPr>
          </a:lstStyle>
          <a:p>
            <a:pPr lvl="0"/>
            <a:r>
              <a:rPr lang="en-GB"/>
              <a:t>Click to edit Master text styles</a:t>
            </a:r>
          </a:p>
        </p:txBody>
      </p:sp>
      <p:sp>
        <p:nvSpPr>
          <p:cNvPr id="6" name="Text Placeholder"/>
          <p:cNvSpPr>
            <a:spLocks noGrp="1"/>
          </p:cNvSpPr>
          <p:nvPr>
            <p:ph type="body" sz="quarter" idx="12"/>
          </p:nvPr>
        </p:nvSpPr>
        <p:spPr>
          <a:xfrm>
            <a:off x="9601200" y="2574926"/>
            <a:ext cx="8229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2" name="Titel 1">
            <a:extLst>
              <a:ext uri="{FF2B5EF4-FFF2-40B4-BE49-F238E27FC236}">
                <a16:creationId xmlns:a16="http://schemas.microsoft.com/office/drawing/2014/main" id="{4745523F-C2EF-ED4D-9B7C-8FA717539821}"/>
              </a:ext>
            </a:extLst>
          </p:cNvPr>
          <p:cNvSpPr>
            <a:spLocks noGrp="1"/>
          </p:cNvSpPr>
          <p:nvPr>
            <p:ph type="title"/>
          </p:nvPr>
        </p:nvSpPr>
        <p:spPr>
          <a:xfrm>
            <a:off x="457200" y="457200"/>
            <a:ext cx="8229600" cy="1659600"/>
          </a:xfrm>
        </p:spPr>
        <p:txBody>
          <a:bodyPr/>
          <a:lstStyle/>
          <a:p>
            <a:r>
              <a:rPr lang="en-GB"/>
              <a:t>Click to edit Master title style</a:t>
            </a:r>
            <a:endParaRPr lang="de-DE"/>
          </a:p>
        </p:txBody>
      </p:sp>
    </p:spTree>
    <p:extLst>
      <p:ext uri="{BB962C8B-B14F-4D97-AF65-F5344CB8AC3E}">
        <p14:creationId xmlns:p14="http://schemas.microsoft.com/office/powerpoint/2010/main" val="2535021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470" cy="1659600"/>
          </a:xfrm>
        </p:spPr>
        <p:txBody>
          <a:bodyPr/>
          <a:lstStyle/>
          <a:p>
            <a:r>
              <a:rPr lang="en-GB"/>
              <a:t>Click to edit Master title style</a:t>
            </a:r>
            <a:endParaRPr lang="en-US" dirty="0"/>
          </a:p>
        </p:txBody>
      </p:sp>
      <p:sp>
        <p:nvSpPr>
          <p:cNvPr id="6" name="Text Placeholder 1"/>
          <p:cNvSpPr>
            <a:spLocks noGrp="1"/>
          </p:cNvSpPr>
          <p:nvPr>
            <p:ph type="body" sz="quarter" idx="12"/>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2"/>
          <p:cNvSpPr>
            <a:spLocks noGrp="1"/>
          </p:cNvSpPr>
          <p:nvPr>
            <p:ph type="body" sz="quarter" idx="13"/>
          </p:nvPr>
        </p:nvSpPr>
        <p:spPr>
          <a:xfrm>
            <a:off x="5029201"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Text Placeholder 3"/>
          <p:cNvSpPr>
            <a:spLocks noGrp="1"/>
          </p:cNvSpPr>
          <p:nvPr>
            <p:ph type="body" sz="quarter" idx="14"/>
          </p:nvPr>
        </p:nvSpPr>
        <p:spPr>
          <a:xfrm>
            <a:off x="9601202"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2" name="Text Placeholder 4"/>
          <p:cNvSpPr>
            <a:spLocks noGrp="1"/>
          </p:cNvSpPr>
          <p:nvPr>
            <p:ph type="body" sz="quarter" idx="15"/>
          </p:nvPr>
        </p:nvSpPr>
        <p:spPr>
          <a:xfrm>
            <a:off x="14173202"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301257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p:cNvSpPr>
            <a:spLocks noGrp="1"/>
          </p:cNvSpPr>
          <p:nvPr>
            <p:ph type="body" sz="quarter" idx="13"/>
          </p:nvPr>
        </p:nvSpPr>
        <p:spPr>
          <a:xfrm>
            <a:off x="457200" y="2574925"/>
            <a:ext cx="8229600" cy="64357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8799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1"/>
            <a:ext cx="8229470" cy="8553450"/>
          </a:xfrm>
        </p:spPr>
        <p:txBody>
          <a:bodyPr/>
          <a:lstStyle/>
          <a:p>
            <a:r>
              <a:rPr lang="en-GB"/>
              <a:t>Click to edit Master title style</a:t>
            </a:r>
            <a:endParaRPr lang="en-US" dirty="0"/>
          </a:p>
        </p:txBody>
      </p:sp>
      <p:sp>
        <p:nvSpPr>
          <p:cNvPr id="6" name="Text Placeholder 1"/>
          <p:cNvSpPr>
            <a:spLocks noGrp="1"/>
          </p:cNvSpPr>
          <p:nvPr>
            <p:ph type="body" sz="quarter" idx="12"/>
          </p:nvPr>
        </p:nvSpPr>
        <p:spPr>
          <a:xfrm>
            <a:off x="9601332" y="457201"/>
            <a:ext cx="3657600" cy="85534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Text Placeholder 2"/>
          <p:cNvSpPr>
            <a:spLocks noGrp="1"/>
          </p:cNvSpPr>
          <p:nvPr>
            <p:ph type="body" sz="quarter" idx="13"/>
          </p:nvPr>
        </p:nvSpPr>
        <p:spPr>
          <a:xfrm>
            <a:off x="14173066" y="457201"/>
            <a:ext cx="3657600" cy="85534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787397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lvl1pPr>
              <a:defRPr>
                <a:latin typeface="IBM Plex Sans" panose="020B0503050203000203" pitchFamily="34" charset="0"/>
              </a:defRPr>
            </a:lvl1pPr>
          </a:lstStyle>
          <a:p>
            <a:r>
              <a:rPr lang="en-GB"/>
              <a:t>Click to edit Master title style</a:t>
            </a:r>
            <a:endParaRPr lang="en-US" dirty="0"/>
          </a:p>
        </p:txBody>
      </p:sp>
      <p:sp>
        <p:nvSpPr>
          <p:cNvPr id="7" name="Cool gray 10 rectangle">
            <a:extLst>
              <a:ext uri="{FF2B5EF4-FFF2-40B4-BE49-F238E27FC236}">
                <a16:creationId xmlns:a16="http://schemas.microsoft.com/office/drawing/2014/main" id="{838ABCAC-D266-7244-9068-DAD3FE4E7C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601200" y="457200"/>
            <a:ext cx="8229600" cy="8553600"/>
          </a:xfrm>
        </p:spPr>
        <p:txBody>
          <a:bodyPr/>
          <a:lstStyle>
            <a:lvl1pPr>
              <a:defRPr>
                <a:solidFill>
                  <a:schemeClr val="tx1"/>
                </a:solidFill>
                <a:latin typeface="IBM Plex Sans" panose="020B0503050203000203" pitchFamily="34" charset="0"/>
              </a:defRPr>
            </a:lvl1pPr>
            <a:lvl2pPr>
              <a:buClr>
                <a:schemeClr val="tx1"/>
              </a:buClr>
              <a:defRPr>
                <a:solidFill>
                  <a:schemeClr val="tx1"/>
                </a:solidFill>
                <a:latin typeface="IBM Plex Sans" panose="020B0503050203000203" pitchFamily="34" charset="0"/>
              </a:defRPr>
            </a:lvl2pPr>
            <a:lvl3pPr>
              <a:buClr>
                <a:schemeClr val="tx1"/>
              </a:buClr>
              <a:defRPr>
                <a:solidFill>
                  <a:schemeClr val="tx1"/>
                </a:solidFill>
                <a:latin typeface="IBM Plex Sans" panose="020B0503050203000203" pitchFamily="34" charset="0"/>
              </a:defRPr>
            </a:lvl3pPr>
            <a:lvl4pPr>
              <a:buClr>
                <a:schemeClr val="tx1"/>
              </a:buClr>
              <a:defRPr>
                <a:solidFill>
                  <a:schemeClr val="tx1"/>
                </a:solidFill>
                <a:latin typeface="IBM Plex Sans" panose="020B0503050203000203" pitchFamily="34" charset="0"/>
              </a:defRPr>
            </a:lvl4pPr>
            <a:lvl5pPr>
              <a:buClr>
                <a:schemeClr val="tx1"/>
              </a:buClr>
              <a:defRPr>
                <a:solidFill>
                  <a:schemeClr val="tx1"/>
                </a:solidFill>
                <a:latin typeface="IBM Plex Sans" panose="020B05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528780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GB"/>
              <a:t>Click to edit Master title style</a:t>
            </a:r>
            <a:endParaRPr lang="en-US" dirty="0"/>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560303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GB"/>
              <a:t>Click to edit Master title style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257127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805212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p:cNvSpPr>
            <a:spLocks noGrp="1"/>
          </p:cNvSpPr>
          <p:nvPr>
            <p:ph type="body" sz="quarter" idx="13"/>
          </p:nvPr>
        </p:nvSpPr>
        <p:spPr>
          <a:xfrm>
            <a:off x="457200" y="2574926"/>
            <a:ext cx="8229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Content Placeholder 1"/>
          <p:cNvSpPr>
            <a:spLocks noGrp="1"/>
          </p:cNvSpPr>
          <p:nvPr>
            <p:ph sz="quarter" idx="17"/>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GB"/>
              <a:t>Click to edit Master text styles</a:t>
            </a:r>
          </a:p>
        </p:txBody>
      </p:sp>
      <p:sp>
        <p:nvSpPr>
          <p:cNvPr id="10" name="Content Placeholder 2"/>
          <p:cNvSpPr>
            <a:spLocks noGrp="1"/>
          </p:cNvSpPr>
          <p:nvPr>
            <p:ph sz="quarter" idx="18"/>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12" name="Content Placeholder 3"/>
          <p:cNvSpPr>
            <a:spLocks noGrp="1"/>
          </p:cNvSpPr>
          <p:nvPr>
            <p:ph sz="quarter" idx="19"/>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290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ver_ecx.io">
    <p:bg>
      <p:bgPr>
        <a:solidFill>
          <a:schemeClr val="tx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GB"/>
              <a:t>Click to edit Master title style</a:t>
            </a:r>
            <a:endParaRPr lang="en-US" dirty="0"/>
          </a:p>
        </p:txBody>
      </p:sp>
      <p:pic>
        <p:nvPicPr>
          <p:cNvPr id="7" name="Grafik 5">
            <a:extLst>
              <a:ext uri="{FF2B5EF4-FFF2-40B4-BE49-F238E27FC236}">
                <a16:creationId xmlns:a16="http://schemas.microsoft.com/office/drawing/2014/main" id="{A4EDCCFD-FD43-6B4B-925A-327D4FBAD8A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57200" y="9323287"/>
            <a:ext cx="1371600" cy="584314"/>
          </a:xfrm>
          <a:prstGeom prst="rect">
            <a:avLst/>
          </a:prstGeom>
        </p:spPr>
      </p:pic>
      <p:sp>
        <p:nvSpPr>
          <p:cNvPr id="8" name="Textfeld 5">
            <a:extLst>
              <a:ext uri="{FF2B5EF4-FFF2-40B4-BE49-F238E27FC236}">
                <a16:creationId xmlns:a16="http://schemas.microsoft.com/office/drawing/2014/main" id="{50FF110A-FC9B-0048-97A3-31C265C6F3BF}"/>
              </a:ext>
            </a:extLst>
          </p:cNvPr>
          <p:cNvSpPr txBox="1"/>
          <p:nvPr userDrawn="1"/>
        </p:nvSpPr>
        <p:spPr>
          <a:xfrm>
            <a:off x="16007977"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26981696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p:nvPr>
        </p:nvSpPr>
        <p:spPr>
          <a:xfrm>
            <a:off x="0" y="-1"/>
            <a:ext cx="9144000" cy="5148265"/>
          </a:xfrm>
          <a:solidFill>
            <a:srgbClr val="3D3D3D"/>
          </a:solidFill>
        </p:spPr>
        <p:txBody>
          <a:bodyPr lIns="432000" tIns="457200" rIns="457200" bIns="457200"/>
          <a:lstStyle>
            <a:lvl1pPr>
              <a:defRPr>
                <a:solidFill>
                  <a:schemeClr val="bg1"/>
                </a:solidFill>
              </a:defRPr>
            </a:lvl1pPr>
          </a:lstStyle>
          <a:p>
            <a:r>
              <a:rPr lang="en-GB"/>
              <a:t>Click to edit Master title style</a:t>
            </a:r>
            <a:endParaRPr lang="en-US" dirty="0"/>
          </a:p>
        </p:txBody>
      </p:sp>
      <p:sp>
        <p:nvSpPr>
          <p:cNvPr id="6" name="Content Placeholder 1"/>
          <p:cNvSpPr>
            <a:spLocks noGrp="1"/>
          </p:cNvSpPr>
          <p:nvPr>
            <p:ph sz="quarter" idx="17"/>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GB"/>
              <a:t>Click to edit Master text styles</a:t>
            </a:r>
          </a:p>
        </p:txBody>
      </p:sp>
      <p:sp>
        <p:nvSpPr>
          <p:cNvPr id="11" name="Content Placeholder 2"/>
          <p:cNvSpPr>
            <a:spLocks noGrp="1"/>
          </p:cNvSpPr>
          <p:nvPr>
            <p:ph sz="quarter" idx="18"/>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7" name="Content Placeholder 3"/>
          <p:cNvSpPr>
            <a:spLocks noGrp="1"/>
          </p:cNvSpPr>
          <p:nvPr>
            <p:ph sz="quarter" idx="20"/>
          </p:nvPr>
        </p:nvSpPr>
        <p:spPr>
          <a:xfrm>
            <a:off x="0" y="5148000"/>
            <a:ext cx="9144000" cy="5148000"/>
          </a:xfrm>
          <a:solidFill>
            <a:schemeClr val="tx1"/>
          </a:solidFill>
        </p:spPr>
        <p:txBody>
          <a:bodyPr lIns="457200" tIns="457200" rIns="457200" bIns="457200"/>
          <a:lstStyle>
            <a:lvl1pPr>
              <a:defRPr>
                <a:solidFill>
                  <a:schemeClr val="bg1"/>
                </a:solidFill>
              </a:defRPr>
            </a:lvl1pPr>
          </a:lstStyle>
          <a:p>
            <a:pPr lvl="0"/>
            <a:r>
              <a:rPr lang="en-GB"/>
              <a:t>Click to edit Master text styles</a:t>
            </a:r>
          </a:p>
        </p:txBody>
      </p:sp>
      <p:sp>
        <p:nvSpPr>
          <p:cNvPr id="14" name="Content Placeholder 4"/>
          <p:cNvSpPr>
            <a:spLocks noGrp="1"/>
          </p:cNvSpPr>
          <p:nvPr>
            <p:ph sz="quarter" idx="19"/>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287351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p:nvPr>
        </p:nvSpPr>
        <p:spPr>
          <a:xfrm>
            <a:off x="0" y="-1"/>
            <a:ext cx="18288000" cy="5148000"/>
          </a:xfrm>
          <a:noFill/>
        </p:spPr>
        <p:txBody>
          <a:bodyPr lIns="457200" tIns="457200" rIns="457200" bIns="457200"/>
          <a:lstStyle>
            <a:lvl1pPr>
              <a:defRPr sz="9600"/>
            </a:lvl1pPr>
          </a:lstStyle>
          <a:p>
            <a:r>
              <a:rPr lang="en-GB"/>
              <a:t>Click to edit Master title style</a:t>
            </a:r>
            <a:endParaRPr lang="en-US" dirty="0"/>
          </a:p>
        </p:txBody>
      </p:sp>
      <p:sp>
        <p:nvSpPr>
          <p:cNvPr id="7" name="Content Placeholder 1"/>
          <p:cNvSpPr>
            <a:spLocks noGrp="1"/>
          </p:cNvSpPr>
          <p:nvPr>
            <p:ph sz="quarter" idx="20"/>
          </p:nvPr>
        </p:nvSpPr>
        <p:spPr>
          <a:xfrm>
            <a:off x="0" y="5147999"/>
            <a:ext cx="4572000" cy="5148000"/>
          </a:xfrm>
          <a:solidFill>
            <a:srgbClr val="3D3D3D"/>
          </a:solidFill>
        </p:spPr>
        <p:txBody>
          <a:bodyPr lIns="457200" tIns="457200" rIns="457200" bIns="457200"/>
          <a:lstStyle>
            <a:lvl1pPr>
              <a:defRPr>
                <a:solidFill>
                  <a:schemeClr val="bg1"/>
                </a:solidFill>
              </a:defRPr>
            </a:lvl1pPr>
          </a:lstStyle>
          <a:p>
            <a:pPr lvl="0"/>
            <a:r>
              <a:rPr lang="en-GB"/>
              <a:t>Click to edit Master text styles</a:t>
            </a:r>
          </a:p>
        </p:txBody>
      </p:sp>
      <p:sp>
        <p:nvSpPr>
          <p:cNvPr id="14" name="Content Placeholder 2"/>
          <p:cNvSpPr>
            <a:spLocks noGrp="1"/>
          </p:cNvSpPr>
          <p:nvPr>
            <p:ph sz="quarter" idx="19"/>
          </p:nvPr>
        </p:nvSpPr>
        <p:spPr>
          <a:xfrm>
            <a:off x="4572002" y="5147999"/>
            <a:ext cx="4572000" cy="5148000"/>
          </a:xfrm>
          <a:solidFill>
            <a:srgbClr val="6F6F6F"/>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6" name="Content Placeholder 3"/>
          <p:cNvSpPr>
            <a:spLocks noGrp="1"/>
          </p:cNvSpPr>
          <p:nvPr>
            <p:ph sz="quarter" idx="17"/>
          </p:nvPr>
        </p:nvSpPr>
        <p:spPr>
          <a:xfrm>
            <a:off x="9144000" y="5147999"/>
            <a:ext cx="4572000" cy="5148000"/>
          </a:xfrm>
          <a:solidFill>
            <a:srgbClr val="A4A4A4"/>
          </a:solidFill>
          <a:ln>
            <a:noFill/>
          </a:ln>
        </p:spPr>
        <p:txBody>
          <a:bodyPr lIns="457200" tIns="457200" rIns="457200" bIns="457200"/>
          <a:lstStyle>
            <a:lvl1pPr>
              <a:defRPr>
                <a:solidFill>
                  <a:schemeClr val="tx1"/>
                </a:solidFill>
              </a:defRPr>
            </a:lvl1pPr>
          </a:lstStyle>
          <a:p>
            <a:pPr lvl="0"/>
            <a:r>
              <a:rPr lang="en-GB"/>
              <a:t>Click to edit Master text styles</a:t>
            </a:r>
          </a:p>
        </p:txBody>
      </p:sp>
      <p:sp>
        <p:nvSpPr>
          <p:cNvPr id="11" name="Content Placeholder 4"/>
          <p:cNvSpPr>
            <a:spLocks noGrp="1"/>
          </p:cNvSpPr>
          <p:nvPr>
            <p:ph sz="quarter" idx="18"/>
          </p:nvPr>
        </p:nvSpPr>
        <p:spPr>
          <a:xfrm>
            <a:off x="13716000" y="5147999"/>
            <a:ext cx="4572000" cy="5148000"/>
          </a:xfrm>
          <a:solidFill>
            <a:srgbClr val="DCDCDC"/>
          </a:solidFill>
          <a:ln>
            <a:noFill/>
          </a:ln>
        </p:spPr>
        <p:txBody>
          <a:bodyPr lIns="457200" tIns="457200" rIns="457200" bIns="457200"/>
          <a:lstStyle>
            <a:lvl1pPr>
              <a:defRPr>
                <a:solidFill>
                  <a:schemeClr val="tx1"/>
                </a:solidFill>
              </a:defRPr>
            </a:lvl1pPr>
          </a:lstStyle>
          <a:p>
            <a:pPr lvl="0"/>
            <a:r>
              <a:rPr lang="en-GB"/>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29819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1"/>
            <a:ext cx="18288000" cy="2574925"/>
          </a:xfrm>
          <a:solidFill>
            <a:schemeClr val="bg1"/>
          </a:solidFill>
        </p:spPr>
        <p:txBody>
          <a:bodyPr lIns="457200" tIns="457200" rIns="457200" bIns="457200"/>
          <a:lstStyle>
            <a:lvl1pPr>
              <a:defRPr>
                <a:solidFill>
                  <a:schemeClr val="tx1"/>
                </a:solidFill>
              </a:defRPr>
            </a:lvl1pPr>
          </a:lstStyle>
          <a:p>
            <a:r>
              <a:rPr lang="en-GB"/>
              <a:t>Click to edit Master title style</a:t>
            </a:r>
            <a:endParaRPr lang="en-US" dirty="0"/>
          </a:p>
        </p:txBody>
      </p:sp>
      <p:sp>
        <p:nvSpPr>
          <p:cNvPr id="6" name="Picture Placeholder"/>
          <p:cNvSpPr>
            <a:spLocks noGrp="1"/>
          </p:cNvSpPr>
          <p:nvPr>
            <p:ph type="pic" sz="quarter" idx="12"/>
          </p:nvPr>
        </p:nvSpPr>
        <p:spPr>
          <a:xfrm>
            <a:off x="0" y="2574925"/>
            <a:ext cx="18288000" cy="7721600"/>
          </a:xfrm>
        </p:spPr>
        <p:txBody>
          <a:bodyPr lIns="457200" tIns="457200" rIns="457200" bIns="457200"/>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454109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296000"/>
          </a:xfrm>
        </p:spPr>
        <p:txBody>
          <a:bodyPr lIns="457200" tIns="457200" rIns="457200" bIns="457200"/>
          <a:lstStyle/>
          <a:p>
            <a:r>
              <a:rPr lang="en-GB"/>
              <a:t>Click icon to add picture</a:t>
            </a:r>
            <a:endParaRPr lang="en-US" dirty="0"/>
          </a:p>
        </p:txBody>
      </p:sp>
      <p:sp>
        <p:nvSpPr>
          <p:cNvPr id="6" name="Text Placeholder"/>
          <p:cNvSpPr>
            <a:spLocks noGrp="1"/>
          </p:cNvSpPr>
          <p:nvPr>
            <p:ph type="body" sz="quarter" idx="12"/>
          </p:nvPr>
        </p:nvSpPr>
        <p:spPr>
          <a:xfrm>
            <a:off x="-5" y="5148262"/>
            <a:ext cx="4572006" cy="5148263"/>
          </a:xfrm>
          <a:solidFill>
            <a:schemeClr val="bg1"/>
          </a:solidFill>
        </p:spPr>
        <p:txBody>
          <a:bodyPr lIns="457200" tIns="457200" rIns="457200" bIns="457200"/>
          <a:lstStyle>
            <a:lvl1pPr>
              <a:buClrTx/>
              <a:defRPr>
                <a:solidFill>
                  <a:schemeClr val="tx1"/>
                </a:solidFill>
              </a:defRPr>
            </a:lvl1pPr>
            <a:lvl2pPr>
              <a:buClrTx/>
              <a:defRPr sz="2000">
                <a:solidFill>
                  <a:schemeClr val="tx1"/>
                </a:solidFill>
              </a:defRPr>
            </a:lvl2pPr>
            <a:lvl3pPr>
              <a:buClrTx/>
              <a:defRPr sz="2000">
                <a:solidFill>
                  <a:schemeClr val="tx1"/>
                </a:solidFill>
              </a:defRPr>
            </a:lvl3pPr>
            <a:lvl4pPr>
              <a:buClrTx/>
              <a:defRPr sz="2000">
                <a:solidFill>
                  <a:schemeClr val="tx1"/>
                </a:solidFill>
              </a:defRPr>
            </a:lvl4pPr>
            <a:lvl5pPr>
              <a:buClrTx/>
              <a:defRPr sz="2000">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983287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4572000" cy="10296000"/>
          </a:xfrm>
          <a:solidFill>
            <a:srgbClr val="3D3D3D"/>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4" name="Content Placeholder 2"/>
          <p:cNvSpPr>
            <a:spLocks noGrp="1"/>
          </p:cNvSpPr>
          <p:nvPr>
            <p:ph sz="quarter" idx="13"/>
          </p:nvPr>
        </p:nvSpPr>
        <p:spPr>
          <a:xfrm>
            <a:off x="4572000" y="0"/>
            <a:ext cx="4572000" cy="10296000"/>
          </a:xfrm>
          <a:solidFill>
            <a:srgbClr val="6F6F6F"/>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6" name="Content Placeholder 3"/>
          <p:cNvSpPr>
            <a:spLocks noGrp="1"/>
          </p:cNvSpPr>
          <p:nvPr>
            <p:ph sz="quarter" idx="14"/>
          </p:nvPr>
        </p:nvSpPr>
        <p:spPr>
          <a:xfrm>
            <a:off x="9144000" y="0"/>
            <a:ext cx="4572000" cy="10296000"/>
          </a:xfrm>
          <a:solidFill>
            <a:srgbClr val="A4A4A4"/>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8" name="Content Placeholder 4"/>
          <p:cNvSpPr>
            <a:spLocks noGrp="1"/>
          </p:cNvSpPr>
          <p:nvPr>
            <p:ph sz="quarter" idx="15"/>
          </p:nvPr>
        </p:nvSpPr>
        <p:spPr>
          <a:xfrm>
            <a:off x="13716000" y="0"/>
            <a:ext cx="4572000" cy="10296000"/>
          </a:xfrm>
          <a:solidFill>
            <a:srgbClr val="DCDCDC"/>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855655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470" cy="1659600"/>
          </a:xfrm>
        </p:spPr>
        <p:txBody>
          <a:bodyPr/>
          <a:lstStyle/>
          <a:p>
            <a:r>
              <a:rPr lang="en-GB"/>
              <a:t>Click to edit Master title style</a:t>
            </a:r>
            <a:endParaRPr lang="en-US" dirty="0"/>
          </a:p>
        </p:txBody>
      </p:sp>
      <p:sp>
        <p:nvSpPr>
          <p:cNvPr id="6" name="Text Placeholder"/>
          <p:cNvSpPr>
            <a:spLocks noGrp="1"/>
          </p:cNvSpPr>
          <p:nvPr>
            <p:ph type="body" sz="quarter" idx="12"/>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Content Placeholder"/>
          <p:cNvSpPr>
            <a:spLocks noGrp="1"/>
          </p:cNvSpPr>
          <p:nvPr>
            <p:ph sz="quarter" idx="13"/>
          </p:nvPr>
        </p:nvSpPr>
        <p:spPr>
          <a:xfrm>
            <a:off x="5029200" y="2574926"/>
            <a:ext cx="12801465"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74951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470" cy="1659600"/>
          </a:xfrm>
        </p:spPr>
        <p:txBody>
          <a:bodyPr/>
          <a:lstStyle/>
          <a:p>
            <a:r>
              <a:rPr lang="en-GB"/>
              <a:t>Click to edit Master title style</a:t>
            </a:r>
            <a:endParaRPr lang="en-US" dirty="0"/>
          </a:p>
        </p:txBody>
      </p:sp>
      <p:sp>
        <p:nvSpPr>
          <p:cNvPr id="6" name="Text Placeholder"/>
          <p:cNvSpPr>
            <a:spLocks noGrp="1"/>
          </p:cNvSpPr>
          <p:nvPr>
            <p:ph type="body" sz="quarter" idx="12"/>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049240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1"/>
          <p:cNvSpPr>
            <a:spLocks noGrp="1"/>
          </p:cNvSpPr>
          <p:nvPr>
            <p:ph type="body" sz="quarter" idx="13"/>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 Placeholder 2"/>
          <p:cNvSpPr>
            <a:spLocks noGrp="1"/>
          </p:cNvSpPr>
          <p:nvPr>
            <p:ph type="body" sz="quarter" idx="15"/>
          </p:nvPr>
        </p:nvSpPr>
        <p:spPr>
          <a:xfrm>
            <a:off x="5029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0565314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57199" y="457200"/>
            <a:ext cx="8229601" cy="1659600"/>
          </a:xfrm>
        </p:spPr>
        <p:txBody>
          <a:bodyPr/>
          <a:lstStyle/>
          <a:p>
            <a:r>
              <a:rPr lang="en-GB"/>
              <a:t>Click to edit Master title style</a:t>
            </a:r>
            <a:endParaRPr lang="en-US" dirty="0"/>
          </a:p>
        </p:txBody>
      </p:sp>
      <p:sp>
        <p:nvSpPr>
          <p:cNvPr id="6" name="Text Placeholder 1"/>
          <p:cNvSpPr>
            <a:spLocks noGrp="1"/>
          </p:cNvSpPr>
          <p:nvPr>
            <p:ph type="body" sz="quarter" idx="12"/>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 2"/>
          <p:cNvSpPr>
            <a:spLocks noGrp="1"/>
          </p:cNvSpPr>
          <p:nvPr>
            <p:ph type="body" sz="quarter" idx="13"/>
          </p:nvPr>
        </p:nvSpPr>
        <p:spPr>
          <a:xfrm>
            <a:off x="5029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Text Placeholder 3"/>
          <p:cNvSpPr>
            <a:spLocks noGrp="1"/>
          </p:cNvSpPr>
          <p:nvPr>
            <p:ph type="body" sz="quarter" idx="14"/>
          </p:nvPr>
        </p:nvSpPr>
        <p:spPr>
          <a:xfrm>
            <a:off x="9601200" y="2574925"/>
            <a:ext cx="8229600" cy="6435724"/>
          </a:xfrm>
        </p:spPr>
        <p:txBody>
          <a:bodyPr/>
          <a:lstStyle>
            <a:lvl1pPr>
              <a:defRPr sz="48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269530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457201"/>
            <a:ext cx="3657600" cy="85534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Table Placeholder"/>
          <p:cNvSpPr>
            <a:spLocks noGrp="1"/>
          </p:cNvSpPr>
          <p:nvPr>
            <p:ph type="tbl" sz="quarter" idx="13"/>
          </p:nvPr>
        </p:nvSpPr>
        <p:spPr>
          <a:xfrm>
            <a:off x="5029200" y="457201"/>
            <a:ext cx="12801600" cy="8553450"/>
          </a:xfrm>
        </p:spPr>
        <p:txBody>
          <a:bodyPr lIns="0" tIns="0" rIns="91440" bIns="91440"/>
          <a:lstStyle/>
          <a:p>
            <a:r>
              <a:rPr lang="en-GB"/>
              <a:t>Click icon to add table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6275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GB"/>
              <a:t>Click to edit Master title style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6536118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941600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85662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1"/>
          <p:cNvSpPr>
            <a:spLocks noGrp="1"/>
          </p:cNvSpPr>
          <p:nvPr>
            <p:ph type="body" sz="quarter" idx="13"/>
          </p:nvPr>
        </p:nvSpPr>
        <p:spPr>
          <a:xfrm>
            <a:off x="457200" y="2574923"/>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GB"/>
              <a:t>Click to edit Master text styles</a:t>
            </a:r>
          </a:p>
        </p:txBody>
      </p:sp>
      <p:sp>
        <p:nvSpPr>
          <p:cNvPr id="6" name="Text Placeholder 2">
            <a:extLst>
              <a:ext uri="{FF2B5EF4-FFF2-40B4-BE49-F238E27FC236}">
                <a16:creationId xmlns:a16="http://schemas.microsoft.com/office/drawing/2014/main" id="{1B66D531-042B-494C-8702-5C43B76E6584}"/>
              </a:ext>
            </a:extLst>
          </p:cNvPr>
          <p:cNvSpPr>
            <a:spLocks noGrp="1"/>
          </p:cNvSpPr>
          <p:nvPr>
            <p:ph type="body" sz="quarter" idx="14"/>
          </p:nvPr>
        </p:nvSpPr>
        <p:spPr>
          <a:xfrm>
            <a:off x="9601200" y="2574924"/>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en-GB"/>
              <a:t>Click to edit Master text styles</a:t>
            </a:r>
          </a:p>
        </p:txBody>
      </p:sp>
      <p:pic>
        <p:nvPicPr>
          <p:cNvPr id="7" name="Picture" descr="IBM 8-bar logo">
            <a:extLst>
              <a:ext uri="{FF2B5EF4-FFF2-40B4-BE49-F238E27FC236}">
                <a16:creationId xmlns:a16="http://schemas.microsoft.com/office/drawing/2014/main" id="{43E798DE-DA10-6742-B48B-9E27256C2C2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9" name="Textfeld 8">
            <a:extLst>
              <a:ext uri="{FF2B5EF4-FFF2-40B4-BE49-F238E27FC236}">
                <a16:creationId xmlns:a16="http://schemas.microsoft.com/office/drawing/2014/main" id="{0D0195D1-B5D1-4242-8CB6-65AF58F0DA02}"/>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10685180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6"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51909" y="4635523"/>
            <a:ext cx="2584190" cy="1025487"/>
          </a:xfrm>
          <a:prstGeom prst="rect">
            <a:avLst/>
          </a:prstGeom>
        </p:spPr>
      </p:pic>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73967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cases 1">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CCBE138C-08F9-144A-9B33-CF1C0AA30E1F}"/>
              </a:ext>
            </a:extLst>
          </p:cNvPr>
          <p:cNvSpPr/>
          <p:nvPr userDrawn="1"/>
        </p:nvSpPr>
        <p:spPr bwMode="auto">
          <a:xfrm>
            <a:off x="4572000" y="0"/>
            <a:ext cx="13716000" cy="10296525"/>
          </a:xfrm>
          <a:prstGeom prst="rect">
            <a:avLst/>
          </a:prstGeom>
          <a:solidFill>
            <a:srgbClr val="3D3D3D"/>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de-DE"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hasCustomPrompt="1"/>
          </p:nvPr>
        </p:nvSpPr>
        <p:spPr>
          <a:xfrm>
            <a:off x="457200" y="2574000"/>
            <a:ext cx="3657600" cy="1283625"/>
          </a:xfrm>
        </p:spPr>
        <p:txBody>
          <a:bodyPr>
            <a:normAutofit/>
          </a:bodyPr>
          <a:lstStyle>
            <a:lvl1pPr>
              <a:defRPr sz="3000"/>
            </a:lvl1pPr>
          </a:lstStyle>
          <a:p>
            <a:r>
              <a:rPr lang="en-US" dirty="0"/>
              <a:t>Click to edit Master title style</a:t>
            </a:r>
          </a:p>
        </p:txBody>
      </p:sp>
      <p:sp>
        <p:nvSpPr>
          <p:cNvPr id="6" name="Text Placeholder"/>
          <p:cNvSpPr>
            <a:spLocks noGrp="1"/>
          </p:cNvSpPr>
          <p:nvPr>
            <p:ph type="body" sz="quarter" idx="12"/>
          </p:nvPr>
        </p:nvSpPr>
        <p:spPr>
          <a:xfrm>
            <a:off x="457200" y="3857625"/>
            <a:ext cx="3657600" cy="5153025"/>
          </a:xfrm>
        </p:spPr>
        <p:txBody>
          <a:bodyPr/>
          <a:lstStyle>
            <a:lvl1pPr>
              <a:defRPr sz="2000"/>
            </a:lvl1pPr>
            <a:lvl2pPr>
              <a:defRPr sz="2000"/>
            </a:lvl2pPr>
            <a:lvl3pPr>
              <a:defRPr sz="2000"/>
            </a:lvl3pPr>
            <a:lvl4pPr>
              <a:defRPr sz="2000"/>
            </a:lvl4pPr>
            <a:lvl5pPr>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76030077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6" name="Textfeld 5">
            <a:extLst>
              <a:ext uri="{FF2B5EF4-FFF2-40B4-BE49-F238E27FC236}">
                <a16:creationId xmlns:a16="http://schemas.microsoft.com/office/drawing/2014/main" id="{7BE2D442-A223-D24E-BE09-A3D0806E0871}"/>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32865210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cover_ecx.io">
    <p:bg>
      <p:bgPr>
        <a:solidFill>
          <a:schemeClr val="accent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7" name="Grafik 5">
            <a:extLst>
              <a:ext uri="{FF2B5EF4-FFF2-40B4-BE49-F238E27FC236}">
                <a16:creationId xmlns:a16="http://schemas.microsoft.com/office/drawing/2014/main" id="{A4EDCCFD-FD43-6B4B-925A-327D4FBAD8A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57200" y="9323287"/>
            <a:ext cx="1371600" cy="584314"/>
          </a:xfrm>
          <a:prstGeom prst="rect">
            <a:avLst/>
          </a:prstGeom>
        </p:spPr>
      </p:pic>
      <p:sp>
        <p:nvSpPr>
          <p:cNvPr id="8" name="Textfeld 5">
            <a:extLst>
              <a:ext uri="{FF2B5EF4-FFF2-40B4-BE49-F238E27FC236}">
                <a16:creationId xmlns:a16="http://schemas.microsoft.com/office/drawing/2014/main" id="{50FF110A-FC9B-0048-97A3-31C265C6F3BF}"/>
              </a:ext>
            </a:extLst>
          </p:cNvPr>
          <p:cNvSpPr txBox="1"/>
          <p:nvPr userDrawn="1"/>
        </p:nvSpPr>
        <p:spPr>
          <a:xfrm>
            <a:off x="16007977"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42294929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7968600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6"/>
            <a:ext cx="8229600" cy="6435724"/>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601200" y="2574926"/>
            <a:ext cx="8229600" cy="6435724"/>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992246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atin typeface="IBM Plex Sans" panose="020B0503050203000203" pitchFamily="34" charset="0"/>
              </a:defRPr>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i="0">
                <a:latin typeface="IBM Plex Sans"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05175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8229600" cy="1659600"/>
          </a:xfrm>
        </p:spPr>
        <p:txBody>
          <a:bodyPr/>
          <a:lstStyle/>
          <a:p>
            <a:r>
              <a:rPr lang="en-GB"/>
              <a:t>Click to edit Master title style</a:t>
            </a:r>
            <a:endParaRPr lang="en-US" dirty="0"/>
          </a:p>
        </p:txBody>
      </p:sp>
      <p:sp>
        <p:nvSpPr>
          <p:cNvPr id="8" name="Text Placeholder 1"/>
          <p:cNvSpPr>
            <a:spLocks noGrp="1"/>
          </p:cNvSpPr>
          <p:nvPr>
            <p:ph type="body" sz="quarter" idx="13"/>
          </p:nvPr>
        </p:nvSpPr>
        <p:spPr>
          <a:xfrm>
            <a:off x="457200" y="2574926"/>
            <a:ext cx="8229600" cy="6435724"/>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 Placeholder 2"/>
          <p:cNvSpPr>
            <a:spLocks noGrp="1"/>
          </p:cNvSpPr>
          <p:nvPr>
            <p:ph type="body" sz="quarter" idx="12"/>
          </p:nvPr>
        </p:nvSpPr>
        <p:spPr>
          <a:xfrm>
            <a:off x="9601200" y="2574926"/>
            <a:ext cx="8229600" cy="6435724"/>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0202374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5"/>
          </a:xfrm>
        </p:spPr>
        <p:txBody>
          <a:bodyPr/>
          <a:lstStyle>
            <a:lvl1pPr>
              <a:lnSpc>
                <a:spcPct val="90000"/>
              </a:lnSpc>
              <a:defRPr sz="19200" b="1" i="0">
                <a:latin typeface="IBM Plex Sans"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1704655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7373600" cy="8553450"/>
          </a:xfrm>
        </p:spPr>
        <p:txBody>
          <a:bodyPr/>
          <a:lstStyle>
            <a:lvl1pPr>
              <a:defRPr sz="19200" b="1" i="0">
                <a:latin typeface="IBM Plex Sans" panose="020B0503050203000203" pitchFamily="34" charset="0"/>
              </a:defRPr>
            </a:lvl1p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9346938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0972800" cy="8553600"/>
          </a:xfrm>
        </p:spPr>
        <p:txBody>
          <a:bodyPr/>
          <a:lstStyle>
            <a:lvl1pPr>
              <a:defRPr b="0" i="0">
                <a:latin typeface="IBM Plex Sans" panose="020B0503050203000203" pitchFamily="34" charset="0"/>
              </a:defRPr>
            </a:lvl1p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41952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p:cNvSpPr>
            <a:spLocks noGrp="1"/>
          </p:cNvSpPr>
          <p:nvPr>
            <p:ph type="body" sz="quarter" idx="12"/>
          </p:nvPr>
        </p:nvSpPr>
        <p:spPr>
          <a:xfrm>
            <a:off x="9601200" y="457200"/>
            <a:ext cx="8229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7938068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601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2694847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7" name="Content Placeholder"/>
          <p:cNvSpPr>
            <a:spLocks noGrp="1"/>
          </p:cNvSpPr>
          <p:nvPr>
            <p:ph sz="quarter" idx="13"/>
          </p:nvPr>
        </p:nvSpPr>
        <p:spPr>
          <a:xfrm>
            <a:off x="457200" y="2574924"/>
            <a:ext cx="8229600" cy="6435725"/>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601200" y="2574924"/>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542018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84464" cy="1659600"/>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1"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73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320371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3448727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1"/>
          <p:cNvSpPr>
            <a:spLocks noGrp="1"/>
          </p:cNvSpPr>
          <p:nvPr>
            <p:ph type="body" sz="quarter" idx="12"/>
          </p:nvPr>
        </p:nvSpPr>
        <p:spPr>
          <a:xfrm>
            <a:off x="9610345"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73202"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0622344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Black rectangle">
            <a:extLst>
              <a:ext uri="{FF2B5EF4-FFF2-40B4-BE49-F238E27FC236}">
                <a16:creationId xmlns:a16="http://schemas.microsoft.com/office/drawing/2014/main" id="{613BEF3B-E39E-D741-8D0B-795560608072}"/>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601200" y="457200"/>
            <a:ext cx="8229600" cy="855360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31654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GB"/>
              <a:t>Click to edit Master title style</a:t>
            </a:r>
            <a:endParaRPr lang="en-US" dirty="0"/>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i="0">
                <a:latin typeface="IBM Plex Sans" panose="020B0503050203000203" pitchFamily="34" charset="0"/>
              </a:defRPr>
            </a:lvl1pPr>
          </a:lstStyle>
          <a:p>
            <a:pPr lvl="0"/>
            <a:r>
              <a:rPr lang="en-GB"/>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575948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4663067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858382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9013620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hasCustomPrompt="1"/>
          </p:nvPr>
        </p:nvSpPr>
        <p:spPr>
          <a:xfrm>
            <a:off x="9144000" y="0"/>
            <a:ext cx="4572000" cy="5148263"/>
          </a:xfrm>
          <a:solidFill>
            <a:srgbClr val="6EA6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2"/>
          <p:cNvSpPr>
            <a:spLocks noGrp="1"/>
          </p:cNvSpPr>
          <p:nvPr>
            <p:ph sz="quarter" idx="18" hasCustomPrompt="1"/>
          </p:nvPr>
        </p:nvSpPr>
        <p:spPr>
          <a:xfrm>
            <a:off x="13716000" y="0"/>
            <a:ext cx="4572000" cy="5148263"/>
          </a:xfrm>
          <a:solidFill>
            <a:srgbClr val="0062F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hasCustomPrompt="1"/>
          </p:nvPr>
        </p:nvSpPr>
        <p:spPr>
          <a:xfrm>
            <a:off x="9144000" y="5148000"/>
            <a:ext cx="9144000" cy="5148000"/>
          </a:xfrm>
          <a:solidFill>
            <a:srgbClr val="0530A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4006470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1"/>
            <a:ext cx="9144000" cy="5148000"/>
          </a:xfrm>
          <a:solidFill>
            <a:srgbClr val="0530AD"/>
          </a:solidFill>
        </p:spPr>
        <p:txBody>
          <a:bodyPr lIns="457200" tIns="457200" rIns="457200" bIns="457200"/>
          <a:lstStyle>
            <a:lvl1pPr>
              <a:defRPr>
                <a:solidFill>
                  <a:schemeClr val="bg1"/>
                </a:solidFill>
              </a:defRPr>
            </a:lvl1pPr>
          </a:lstStyle>
          <a:p>
            <a:r>
              <a:rPr lang="en-US" dirty="0"/>
              <a:t>Click to edit Master title style</a:t>
            </a:r>
          </a:p>
        </p:txBody>
      </p:sp>
      <p:sp>
        <p:nvSpPr>
          <p:cNvPr id="6" name="Content Placeholder 1"/>
          <p:cNvSpPr>
            <a:spLocks noGrp="1"/>
          </p:cNvSpPr>
          <p:nvPr>
            <p:ph sz="quarter" idx="17" hasCustomPrompt="1"/>
          </p:nvPr>
        </p:nvSpPr>
        <p:spPr>
          <a:xfrm>
            <a:off x="9144000" y="0"/>
            <a:ext cx="4572000" cy="5148000"/>
          </a:xfrm>
          <a:solidFill>
            <a:srgbClr val="6EA6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1" name="Content Placeholder 2"/>
          <p:cNvSpPr>
            <a:spLocks noGrp="1"/>
          </p:cNvSpPr>
          <p:nvPr>
            <p:ph sz="quarter" idx="18" hasCustomPrompt="1"/>
          </p:nvPr>
        </p:nvSpPr>
        <p:spPr>
          <a:xfrm>
            <a:off x="13716000" y="0"/>
            <a:ext cx="4572000" cy="5148000"/>
          </a:xfrm>
          <a:solidFill>
            <a:srgbClr val="0062F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7" name="Content Placeholder 3"/>
          <p:cNvSpPr>
            <a:spLocks noGrp="1"/>
          </p:cNvSpPr>
          <p:nvPr>
            <p:ph sz="quarter" idx="20" hasCustomPrompt="1"/>
          </p:nvPr>
        </p:nvSpPr>
        <p:spPr>
          <a:xfrm>
            <a:off x="0" y="5148000"/>
            <a:ext cx="9144000" cy="5148000"/>
          </a:xfrm>
          <a:solidFill>
            <a:schemeClr val="tx1"/>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4" name="Content Placeholder 4"/>
          <p:cNvSpPr>
            <a:spLocks noGrp="1"/>
          </p:cNvSpPr>
          <p:nvPr>
            <p:ph sz="quarter" idx="19" hasCustomPrompt="1"/>
          </p:nvPr>
        </p:nvSpPr>
        <p:spPr>
          <a:xfrm>
            <a:off x="9144000" y="5148000"/>
            <a:ext cx="9144000" cy="5148000"/>
          </a:xfrm>
          <a:solidFill>
            <a:srgbClr val="0530A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3683943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1"/>
            <a:ext cx="18288000" cy="5143684"/>
          </a:xfrm>
          <a:noFill/>
        </p:spPr>
        <p:txBody>
          <a:bodyPr lIns="457200" tIns="457200" rIns="457200" bIns="457200"/>
          <a:lstStyle>
            <a:lvl1pPr>
              <a:defRPr sz="9600"/>
            </a:lvl1pPr>
          </a:lstStyle>
          <a:p>
            <a:r>
              <a:rPr lang="en-US" dirty="0"/>
              <a:t>Click to edit Master title style</a:t>
            </a:r>
          </a:p>
        </p:txBody>
      </p:sp>
      <p:sp>
        <p:nvSpPr>
          <p:cNvPr id="13" name="Content Placeholder 1"/>
          <p:cNvSpPr>
            <a:spLocks noGrp="1"/>
          </p:cNvSpPr>
          <p:nvPr>
            <p:ph sz="quarter" idx="20" hasCustomPrompt="1"/>
          </p:nvPr>
        </p:nvSpPr>
        <p:spPr>
          <a:xfrm>
            <a:off x="0" y="5148000"/>
            <a:ext cx="4572000" cy="5148000"/>
          </a:xfrm>
          <a:solidFill>
            <a:srgbClr val="0530AD"/>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2"/>
          <p:cNvSpPr>
            <a:spLocks noGrp="1"/>
          </p:cNvSpPr>
          <p:nvPr>
            <p:ph sz="quarter" idx="19" hasCustomPrompt="1"/>
          </p:nvPr>
        </p:nvSpPr>
        <p:spPr>
          <a:xfrm>
            <a:off x="4572002" y="5148000"/>
            <a:ext cx="4572000" cy="5148000"/>
          </a:xfrm>
          <a:solidFill>
            <a:srgbClr val="0062F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9" name="Content Placeholder 3"/>
          <p:cNvSpPr>
            <a:spLocks noGrp="1"/>
          </p:cNvSpPr>
          <p:nvPr>
            <p:ph sz="quarter" idx="17" hasCustomPrompt="1"/>
          </p:nvPr>
        </p:nvSpPr>
        <p:spPr>
          <a:xfrm>
            <a:off x="9144000" y="5148000"/>
            <a:ext cx="4572000" cy="5148000"/>
          </a:xfrm>
          <a:solidFill>
            <a:srgbClr val="6EA6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4"/>
          <p:cNvSpPr>
            <a:spLocks noGrp="1"/>
          </p:cNvSpPr>
          <p:nvPr>
            <p:ph sz="quarter" idx="18" hasCustomPrompt="1"/>
          </p:nvPr>
        </p:nvSpPr>
        <p:spPr>
          <a:xfrm>
            <a:off x="13716000" y="5148000"/>
            <a:ext cx="4572000" cy="5148000"/>
          </a:xfrm>
          <a:solidFill>
            <a:srgbClr val="C9DE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7195329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0"/>
            <a:ext cx="18288000" cy="2574000"/>
          </a:xfrm>
          <a:solidFill>
            <a:schemeClr val="bg1"/>
          </a:solidFill>
        </p:spPr>
        <p:txBody>
          <a:bodyPr lIns="457200" tIns="457200" rIns="457200" bIns="457200"/>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hasCustomPrompt="1"/>
          </p:nvPr>
        </p:nvSpPr>
        <p:spPr>
          <a:xfrm>
            <a:off x="0" y="2574000"/>
            <a:ext cx="18288000" cy="7722000"/>
          </a:xfrm>
        </p:spPr>
        <p:txBody>
          <a:bodyPr lIns="457200" tIns="457200" rIns="457200" bIns="45720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3822486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hasCustomPrompt="1"/>
          </p:nvPr>
        </p:nvSpPr>
        <p:spPr>
          <a:xfrm>
            <a:off x="0" y="0"/>
            <a:ext cx="18288000" cy="10305677"/>
          </a:xfrm>
        </p:spPr>
        <p:txBody>
          <a:bodyPr lIns="457200" tIns="457200" rIns="457200" bIns="457200"/>
          <a:lstStyle/>
          <a:p>
            <a:r>
              <a:rPr lang="en-US" dirty="0"/>
              <a:t>Drag picture to placeholder or click icon to add</a:t>
            </a:r>
          </a:p>
        </p:txBody>
      </p:sp>
      <p:sp>
        <p:nvSpPr>
          <p:cNvPr id="6" name="Text Placeholder"/>
          <p:cNvSpPr>
            <a:spLocks noGrp="1"/>
          </p:cNvSpPr>
          <p:nvPr>
            <p:ph type="body" sz="quarter" idx="12" hasCustomPrompt="1"/>
          </p:nvPr>
        </p:nvSpPr>
        <p:spPr>
          <a:xfrm>
            <a:off x="0" y="5148262"/>
            <a:ext cx="4572000" cy="5148263"/>
          </a:xfrm>
          <a:solidFill>
            <a:schemeClr val="bg1"/>
          </a:solidFill>
        </p:spPr>
        <p:txBody>
          <a:bodyPr lIns="457200" tIns="457200" rIns="457200" bIns="457200"/>
          <a:lstStyle>
            <a:lvl1pPr>
              <a:buClrTx/>
              <a:defRPr>
                <a:solidFill>
                  <a:schemeClr val="tx1"/>
                </a:solidFill>
              </a:defRPr>
            </a:lvl1pPr>
            <a:lvl2pPr>
              <a:buClrTx/>
              <a:defRPr sz="2000">
                <a:solidFill>
                  <a:schemeClr val="tx1"/>
                </a:solidFill>
              </a:defRPr>
            </a:lvl2pPr>
            <a:lvl3pPr>
              <a:buClrTx/>
              <a:defRPr sz="2000">
                <a:solidFill>
                  <a:schemeClr val="tx1"/>
                </a:solidFill>
              </a:defRPr>
            </a:lvl3pPr>
            <a:lvl4pPr>
              <a:buClrTx/>
              <a:defRPr sz="2000">
                <a:solidFill>
                  <a:schemeClr val="tx1"/>
                </a:solidFill>
              </a:defRPr>
            </a:lvl4pPr>
            <a:lvl5pPr>
              <a:buClrTx/>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131009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hasCustomPrompt="1"/>
          </p:nvPr>
        </p:nvSpPr>
        <p:spPr>
          <a:xfrm>
            <a:off x="0" y="0"/>
            <a:ext cx="4572000" cy="10296000"/>
          </a:xfrm>
          <a:solidFill>
            <a:srgbClr val="0530AD"/>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hasCustomPrompt="1"/>
          </p:nvPr>
        </p:nvSpPr>
        <p:spPr>
          <a:xfrm>
            <a:off x="4572000" y="0"/>
            <a:ext cx="4572000" cy="10296000"/>
          </a:xfrm>
          <a:solidFill>
            <a:srgbClr val="0062FF"/>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hasCustomPrompt="1"/>
          </p:nvPr>
        </p:nvSpPr>
        <p:spPr>
          <a:xfrm>
            <a:off x="9144000" y="0"/>
            <a:ext cx="4572000" cy="10296000"/>
          </a:xfrm>
          <a:solidFill>
            <a:srgbClr val="6EA6FF"/>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hasCustomPrompt="1"/>
          </p:nvPr>
        </p:nvSpPr>
        <p:spPr>
          <a:xfrm>
            <a:off x="13716000" y="0"/>
            <a:ext cx="4572000" cy="10296000"/>
          </a:xfrm>
          <a:solidFill>
            <a:srgbClr val="C9DEFF"/>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4842259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6"/>
            <a:ext cx="3657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574926"/>
            <a:ext cx="12801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46038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GB"/>
              <a:t>Click to edit Master title style</a:t>
            </a:r>
            <a:endParaRPr lang="en-US" dirty="0"/>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i="0">
                <a:latin typeface="IBM Plex Sans" panose="020B0503050203000203" pitchFamily="34" charset="0"/>
              </a:defRPr>
            </a:lvl1pPr>
          </a:lstStyle>
          <a:p>
            <a:pPr lvl="0"/>
            <a:r>
              <a:rPr lang="en-GB"/>
              <a:t>Click to edit Master text styles</a:t>
            </a:r>
          </a:p>
        </p:txBody>
      </p:sp>
      <p:sp>
        <p:nvSpPr>
          <p:cNvPr id="7" name="Picture Placeholder">
            <a:extLst>
              <a:ext uri="{C183D7F6-B498-43B3-948B-1728B52AA6E4}">
                <adec:decorative xmlns:adec="http://schemas.microsoft.com/office/drawing/2017/decorative" val="1"/>
              </a:ext>
            </a:extLst>
          </p:cNvP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6812810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9885967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4"/>
            <a:ext cx="3657600" cy="6436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29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1755323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10834"/>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000"/>
            <a:ext cx="3657600" cy="6436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0" y="2574000"/>
            <a:ext cx="3657600" cy="6436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0" y="2574000"/>
            <a:ext cx="8229600" cy="6436800"/>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2130087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29200" y="457200"/>
            <a:ext cx="12801600" cy="8553600"/>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3227534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3089995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336100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000"/>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A559C73-A008-FB4D-B34A-1B1C1C01CDCD}"/>
              </a:ext>
            </a:extLst>
          </p:cNvPr>
          <p:cNvSpPr>
            <a:spLocks noGrp="1"/>
          </p:cNvSpPr>
          <p:nvPr>
            <p:ph type="body" sz="quarter" idx="14" hasCustomPrompt="1"/>
          </p:nvPr>
        </p:nvSpPr>
        <p:spPr>
          <a:xfrm>
            <a:off x="9601200" y="2574000"/>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4158195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6"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51909" y="4635523"/>
            <a:ext cx="2584190" cy="1025487"/>
          </a:xfrm>
          <a:prstGeom prst="rect">
            <a:avLst/>
          </a:prstGeom>
        </p:spPr>
      </p:pic>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318899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feld 4">
            <a:extLst>
              <a:ext uri="{FF2B5EF4-FFF2-40B4-BE49-F238E27FC236}">
                <a16:creationId xmlns:a16="http://schemas.microsoft.com/office/drawing/2014/main" id="{FD262886-420F-E14B-8E1E-84D49568A274}"/>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tx1"/>
                </a:solidFill>
                <a:latin typeface="IBM Plex Sans" charset="0"/>
                <a:ea typeface="IBM Plex Sans" charset="0"/>
                <a:cs typeface="IBM Plex Sans" charset="0"/>
              </a:rPr>
              <a:t>IBM </a:t>
            </a:r>
            <a:r>
              <a:rPr lang="de-DE" sz="4400" b="1" dirty="0" err="1">
                <a:solidFill>
                  <a:schemeClr val="tx1"/>
                </a:solidFill>
                <a:latin typeface="IBM Plex Sans" charset="0"/>
                <a:ea typeface="IBM Plex Sans" charset="0"/>
                <a:cs typeface="IBM Plex Sans" charset="0"/>
              </a:rPr>
              <a:t>iX</a:t>
            </a:r>
            <a:endParaRPr lang="de-DE" sz="4400" b="1"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179450474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cover_ecx.io">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Grafik 5">
            <a:extLst>
              <a:ext uri="{FF2B5EF4-FFF2-40B4-BE49-F238E27FC236}">
                <a16:creationId xmlns:a16="http://schemas.microsoft.com/office/drawing/2014/main" id="{50802BD6-5E2E-5B4A-BFB9-97178A4D9E27}"/>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57200" y="9323287"/>
            <a:ext cx="1371600" cy="584314"/>
          </a:xfrm>
          <a:prstGeom prst="rect">
            <a:avLst/>
          </a:prstGeom>
        </p:spPr>
      </p:pic>
      <p:sp>
        <p:nvSpPr>
          <p:cNvPr id="5" name="Textfeld 5">
            <a:extLst>
              <a:ext uri="{FF2B5EF4-FFF2-40B4-BE49-F238E27FC236}">
                <a16:creationId xmlns:a16="http://schemas.microsoft.com/office/drawing/2014/main" id="{81EF3A39-E6FA-BA4E-9831-8B82E25A29BD}"/>
              </a:ext>
            </a:extLst>
          </p:cNvPr>
          <p:cNvSpPr txBox="1"/>
          <p:nvPr userDrawn="1"/>
        </p:nvSpPr>
        <p:spPr>
          <a:xfrm>
            <a:off x="16007977" y="9230724"/>
            <a:ext cx="2413000" cy="769441"/>
          </a:xfrm>
          <a:prstGeom prst="rect">
            <a:avLst/>
          </a:prstGeom>
          <a:noFill/>
        </p:spPr>
        <p:txBody>
          <a:bodyPr wrap="square" rtlCol="0">
            <a:spAutoFit/>
          </a:bodyPr>
          <a:lstStyle/>
          <a:p>
            <a:pPr algn="l"/>
            <a:r>
              <a:rPr lang="de-DE" sz="4400" dirty="0">
                <a:solidFill>
                  <a:schemeClr val="tx1"/>
                </a:solidFill>
                <a:latin typeface="IBM Plex Sans" charset="0"/>
                <a:ea typeface="IBM Plex Sans" charset="0"/>
                <a:cs typeface="IBM Plex Sans" charset="0"/>
              </a:rPr>
              <a:t>IBM </a:t>
            </a:r>
            <a:r>
              <a:rPr lang="de-DE" sz="4400" b="1" dirty="0" err="1">
                <a:solidFill>
                  <a:schemeClr val="tx1"/>
                </a:solidFill>
                <a:latin typeface="IBM Plex Sans" charset="0"/>
                <a:ea typeface="IBM Plex Sans" charset="0"/>
                <a:cs typeface="IBM Plex Sans" charset="0"/>
              </a:rPr>
              <a:t>iX</a:t>
            </a:r>
            <a:endParaRPr lang="de-DE" sz="4400" b="1"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1130777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17373466" cy="8553451"/>
          </a:xfrm>
        </p:spPr>
        <p:txBody>
          <a:bodyPr/>
          <a:lstStyle>
            <a:lvl1pPr>
              <a:defRPr sz="19200" b="1" i="0">
                <a:latin typeface="IBM Plex Sans" panose="020B0503050203000203" pitchFamily="34" charset="0"/>
              </a:defRPr>
            </a:lvl1pPr>
          </a:lstStyle>
          <a:p>
            <a:r>
              <a:rPr lang="en-GB"/>
              <a:t>Click to edit Master title style</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0112377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ivider">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7007421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01682"/>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5"/>
            <a:ext cx="8229600" cy="643572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601200" y="2574925"/>
            <a:ext cx="8229600" cy="643572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539067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260512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1315477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7373600" cy="8553450"/>
          </a:xfrm>
        </p:spPr>
        <p:txBody>
          <a:bodyPr/>
          <a:lstStyle>
            <a:lvl1pPr>
              <a:defRPr sz="19200" b="1"/>
            </a:lvl1p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5127635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0972800" cy="8553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2374287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p:cNvSpPr>
            <a:spLocks noGrp="1"/>
          </p:cNvSpPr>
          <p:nvPr>
            <p:ph type="body" sz="quarter" idx="12"/>
          </p:nvPr>
        </p:nvSpPr>
        <p:spPr>
          <a:xfrm>
            <a:off x="9601200" y="457200"/>
            <a:ext cx="8229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5813012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601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4375219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7" name="Content Placeholder"/>
          <p:cNvSpPr>
            <a:spLocks noGrp="1"/>
          </p:cNvSpPr>
          <p:nvPr>
            <p:ph sz="quarter" idx="13"/>
          </p:nvPr>
        </p:nvSpPr>
        <p:spPr>
          <a:xfrm>
            <a:off x="457200" y="2574925"/>
            <a:ext cx="8229600" cy="6435725"/>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601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8578560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1"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73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7268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57332" y="457200"/>
            <a:ext cx="10972800" cy="8553450"/>
          </a:xfrm>
        </p:spPr>
        <p:txBody>
          <a:bodyPr/>
          <a:lstStyle/>
          <a:p>
            <a:r>
              <a:rPr lang="en-GB"/>
              <a:t>Click to edit Master title style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77631116"/>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6057417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1"/>
          <p:cNvSpPr>
            <a:spLocks noGrp="1"/>
          </p:cNvSpPr>
          <p:nvPr>
            <p:ph type="body" sz="quarter" idx="12"/>
          </p:nvPr>
        </p:nvSpPr>
        <p:spPr>
          <a:xfrm>
            <a:off x="9601202"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73202"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468728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601200" y="457200"/>
            <a:ext cx="8229600" cy="855360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464113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0446870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0372318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7361747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hasCustomPrompt="1"/>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2"/>
          <p:cNvSpPr>
            <a:spLocks noGrp="1"/>
          </p:cNvSpPr>
          <p:nvPr>
            <p:ph sz="quarter" idx="18" hasCustomPrompt="1"/>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hasCustomPrompt="1"/>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8280836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0"/>
            <a:ext cx="9144000" cy="5148000"/>
          </a:xfrm>
          <a:solidFill>
            <a:srgbClr val="3D3D3D"/>
          </a:solidFill>
        </p:spPr>
        <p:txBody>
          <a:bodyPr lIns="457200" tIns="457200" rIns="457200" bIns="457200"/>
          <a:lstStyle>
            <a:lvl1pPr>
              <a:defRPr>
                <a:solidFill>
                  <a:schemeClr val="bg1"/>
                </a:solidFill>
              </a:defRPr>
            </a:lvl1pPr>
          </a:lstStyle>
          <a:p>
            <a:r>
              <a:rPr lang="en-US" dirty="0"/>
              <a:t>Click to edit Master title style</a:t>
            </a:r>
          </a:p>
        </p:txBody>
      </p:sp>
      <p:sp>
        <p:nvSpPr>
          <p:cNvPr id="6" name="Content Placeholder 1"/>
          <p:cNvSpPr>
            <a:spLocks noGrp="1"/>
          </p:cNvSpPr>
          <p:nvPr>
            <p:ph sz="quarter" idx="17" hasCustomPrompt="1"/>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1" name="Content Placeholder 2"/>
          <p:cNvSpPr>
            <a:spLocks noGrp="1"/>
          </p:cNvSpPr>
          <p:nvPr>
            <p:ph sz="quarter" idx="18" hasCustomPrompt="1"/>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7" name="Content Placeholder 3"/>
          <p:cNvSpPr>
            <a:spLocks noGrp="1"/>
          </p:cNvSpPr>
          <p:nvPr>
            <p:ph sz="quarter" idx="20" hasCustomPrompt="1"/>
          </p:nvPr>
        </p:nvSpPr>
        <p:spPr>
          <a:xfrm>
            <a:off x="0" y="5148000"/>
            <a:ext cx="9144000" cy="5148000"/>
          </a:xfrm>
          <a:solidFill>
            <a:schemeClr val="tx1"/>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4" name="Content Placeholder 4"/>
          <p:cNvSpPr>
            <a:spLocks noGrp="1"/>
          </p:cNvSpPr>
          <p:nvPr>
            <p:ph sz="quarter" idx="19" hasCustomPrompt="1"/>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3277394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1"/>
            <a:ext cx="18288000" cy="5143684"/>
          </a:xfrm>
          <a:noFill/>
        </p:spPr>
        <p:txBody>
          <a:bodyPr lIns="457200" tIns="457200" rIns="457200" bIns="457200"/>
          <a:lstStyle>
            <a:lvl1pPr>
              <a:defRPr sz="9600"/>
            </a:lvl1pPr>
          </a:lstStyle>
          <a:p>
            <a:r>
              <a:rPr lang="en-US" dirty="0"/>
              <a:t>Click to edit Master title style</a:t>
            </a:r>
          </a:p>
        </p:txBody>
      </p:sp>
      <p:sp>
        <p:nvSpPr>
          <p:cNvPr id="13" name="Content Placeholder 1"/>
          <p:cNvSpPr>
            <a:spLocks noGrp="1"/>
          </p:cNvSpPr>
          <p:nvPr>
            <p:ph sz="quarter" idx="20" hasCustomPrompt="1"/>
          </p:nvPr>
        </p:nvSpPr>
        <p:spPr>
          <a:xfrm>
            <a:off x="0" y="5148000"/>
            <a:ext cx="4572000" cy="5148000"/>
          </a:xfrm>
          <a:solidFill>
            <a:srgbClr val="3D3D3D"/>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2"/>
          <p:cNvSpPr>
            <a:spLocks noGrp="1"/>
          </p:cNvSpPr>
          <p:nvPr>
            <p:ph sz="quarter" idx="19" hasCustomPrompt="1"/>
          </p:nvPr>
        </p:nvSpPr>
        <p:spPr>
          <a:xfrm>
            <a:off x="4572002" y="5148000"/>
            <a:ext cx="4572000" cy="5148000"/>
          </a:xfrm>
          <a:solidFill>
            <a:srgbClr val="6F6F6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9" name="Content Placeholder 3"/>
          <p:cNvSpPr>
            <a:spLocks noGrp="1"/>
          </p:cNvSpPr>
          <p:nvPr>
            <p:ph sz="quarter" idx="17" hasCustomPrompt="1"/>
          </p:nvPr>
        </p:nvSpPr>
        <p:spPr>
          <a:xfrm>
            <a:off x="9144000" y="5148000"/>
            <a:ext cx="4572000" cy="5148000"/>
          </a:xfrm>
          <a:solidFill>
            <a:srgbClr val="A4A4A4"/>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4"/>
          <p:cNvSpPr>
            <a:spLocks noGrp="1"/>
          </p:cNvSpPr>
          <p:nvPr>
            <p:ph sz="quarter" idx="18" hasCustomPrompt="1"/>
          </p:nvPr>
        </p:nvSpPr>
        <p:spPr>
          <a:xfrm>
            <a:off x="13716000" y="5148000"/>
            <a:ext cx="4572000" cy="5148000"/>
          </a:xfrm>
          <a:solidFill>
            <a:srgbClr val="DCDCDC"/>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1381556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0"/>
            <a:ext cx="18288000" cy="2574000"/>
          </a:xfrm>
          <a:solidFill>
            <a:schemeClr val="tx1"/>
          </a:solidFill>
        </p:spPr>
        <p:txBody>
          <a:bodyPr lIns="457200" tIns="457200" rIns="457200" bIns="457200"/>
          <a:lstStyle>
            <a:lvl1pPr>
              <a:defRPr>
                <a:solidFill>
                  <a:schemeClr val="bg1"/>
                </a:solidFill>
              </a:defRPr>
            </a:lvl1pPr>
          </a:lstStyle>
          <a:p>
            <a:r>
              <a:rPr lang="en-US" dirty="0"/>
              <a:t>Click to edit Master title style</a:t>
            </a:r>
          </a:p>
        </p:txBody>
      </p:sp>
      <p:sp>
        <p:nvSpPr>
          <p:cNvPr id="6" name="Picture Placeholder"/>
          <p:cNvSpPr>
            <a:spLocks noGrp="1"/>
          </p:cNvSpPr>
          <p:nvPr>
            <p:ph type="pic" sz="quarter" idx="12" hasCustomPrompt="1"/>
          </p:nvPr>
        </p:nvSpPr>
        <p:spPr>
          <a:xfrm>
            <a:off x="0" y="2574000"/>
            <a:ext cx="18288000" cy="7722000"/>
          </a:xfrm>
        </p:spPr>
        <p:txBody>
          <a:bodyPr lIns="457200" tIns="457200" rIns="457200" bIns="45720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92425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GB"/>
              <a:t>Click to edit Master title style</a:t>
            </a:r>
            <a:endParaRPr lang="en-US" dirty="0"/>
          </a:p>
        </p:txBody>
      </p:sp>
      <p:sp>
        <p:nvSpPr>
          <p:cNvPr id="6" name="Text Placeholder"/>
          <p:cNvSpPr>
            <a:spLocks noGrp="1"/>
          </p:cNvSpPr>
          <p:nvPr>
            <p:ph type="body" sz="quarter" idx="12"/>
          </p:nvPr>
        </p:nvSpPr>
        <p:spPr>
          <a:xfrm>
            <a:off x="9601200" y="457200"/>
            <a:ext cx="8229600" cy="85536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8459964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hasCustomPrompt="1"/>
          </p:nvPr>
        </p:nvSpPr>
        <p:spPr>
          <a:xfrm>
            <a:off x="0" y="0"/>
            <a:ext cx="18288000" cy="10305677"/>
          </a:xfrm>
        </p:spPr>
        <p:txBody>
          <a:bodyPr lIns="457200" tIns="457200" rIns="457200" bIns="457200"/>
          <a:lstStyle/>
          <a:p>
            <a:r>
              <a:rPr lang="en-US" dirty="0"/>
              <a:t>Drag picture to placeholder or click icon to add</a:t>
            </a:r>
          </a:p>
        </p:txBody>
      </p:sp>
      <p:sp>
        <p:nvSpPr>
          <p:cNvPr id="6" name="Text Placeholder"/>
          <p:cNvSpPr>
            <a:spLocks noGrp="1"/>
          </p:cNvSpPr>
          <p:nvPr>
            <p:ph type="body" sz="quarter" idx="12" hasCustomPrompt="1"/>
          </p:nvPr>
        </p:nvSpPr>
        <p:spPr>
          <a:xfrm>
            <a:off x="-5" y="5148262"/>
            <a:ext cx="4572006" cy="5148263"/>
          </a:xfrm>
          <a:solidFill>
            <a:schemeClr val="tx1"/>
          </a:solidFill>
        </p:spPr>
        <p:txBody>
          <a:bodyPr lIns="457200" tIns="457200" rIns="457200" bIns="457200"/>
          <a:lstStyle>
            <a:lvl1pPr>
              <a:buClrTx/>
              <a:defRPr>
                <a:solidFill>
                  <a:schemeClr val="bg1"/>
                </a:solidFill>
              </a:defRPr>
            </a:lvl1pPr>
            <a:lvl2pPr>
              <a:buClrTx/>
              <a:defRPr sz="2000">
                <a:solidFill>
                  <a:schemeClr val="bg1"/>
                </a:solidFill>
              </a:defRPr>
            </a:lvl2pPr>
            <a:lvl3pPr>
              <a:buClrTx/>
              <a:defRPr sz="2000">
                <a:solidFill>
                  <a:schemeClr val="bg1"/>
                </a:solidFill>
              </a:defRPr>
            </a:lvl3pPr>
            <a:lvl4pPr>
              <a:buClrTx/>
              <a:defRPr sz="2000">
                <a:solidFill>
                  <a:schemeClr val="bg1"/>
                </a:solidFill>
              </a:defRPr>
            </a:lvl4pPr>
            <a:lvl5pPr>
              <a:buClrTx/>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3187946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hasCustomPrompt="1"/>
          </p:nvPr>
        </p:nvSpPr>
        <p:spPr>
          <a:xfrm>
            <a:off x="0" y="0"/>
            <a:ext cx="4572000" cy="10296000"/>
          </a:xfrm>
          <a:solidFill>
            <a:srgbClr val="3D3D3D"/>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hasCustomPrompt="1"/>
          </p:nvPr>
        </p:nvSpPr>
        <p:spPr>
          <a:xfrm>
            <a:off x="4572000" y="0"/>
            <a:ext cx="4572000" cy="10296000"/>
          </a:xfrm>
          <a:solidFill>
            <a:srgbClr val="6F6F6F"/>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hasCustomPrompt="1"/>
          </p:nvPr>
        </p:nvSpPr>
        <p:spPr>
          <a:xfrm>
            <a:off x="9144000" y="0"/>
            <a:ext cx="4572000" cy="10296000"/>
          </a:xfrm>
          <a:solidFill>
            <a:srgbClr val="A4A4A4"/>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hasCustomPrompt="1"/>
          </p:nvPr>
        </p:nvSpPr>
        <p:spPr>
          <a:xfrm>
            <a:off x="13716000" y="0"/>
            <a:ext cx="4572000" cy="10296000"/>
          </a:xfrm>
          <a:solidFill>
            <a:srgbClr val="DCDCDC"/>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8642608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6"/>
            <a:ext cx="3657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574926"/>
            <a:ext cx="12801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36059133"/>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6"/>
            <a:ext cx="3657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988199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ases 1">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CCBE138C-08F9-144A-9B33-CF1C0AA30E1F}"/>
              </a:ext>
            </a:extLst>
          </p:cNvPr>
          <p:cNvSpPr/>
          <p:nvPr userDrawn="1"/>
        </p:nvSpPr>
        <p:spPr bwMode="auto">
          <a:xfrm>
            <a:off x="4572000" y="0"/>
            <a:ext cx="13716000" cy="10296525"/>
          </a:xfrm>
          <a:prstGeom prst="rect">
            <a:avLst/>
          </a:prstGeom>
          <a:solidFill>
            <a:srgbClr val="3D3D3D"/>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de-DE"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hasCustomPrompt="1"/>
          </p:nvPr>
        </p:nvSpPr>
        <p:spPr>
          <a:xfrm>
            <a:off x="457200" y="2574000"/>
            <a:ext cx="3657600" cy="1283625"/>
          </a:xfrm>
        </p:spPr>
        <p:txBody>
          <a:bodyPr>
            <a:normAutofit/>
          </a:bodyPr>
          <a:lstStyle>
            <a:lvl1pPr>
              <a:defRPr sz="3000"/>
            </a:lvl1pPr>
          </a:lstStyle>
          <a:p>
            <a:r>
              <a:rPr lang="en-US" dirty="0"/>
              <a:t>Click to edit Master title style</a:t>
            </a:r>
          </a:p>
        </p:txBody>
      </p:sp>
      <p:sp>
        <p:nvSpPr>
          <p:cNvPr id="6" name="Text Placeholder"/>
          <p:cNvSpPr>
            <a:spLocks noGrp="1"/>
          </p:cNvSpPr>
          <p:nvPr>
            <p:ph type="body" sz="quarter" idx="12"/>
          </p:nvPr>
        </p:nvSpPr>
        <p:spPr>
          <a:xfrm>
            <a:off x="457200" y="3857625"/>
            <a:ext cx="3657600" cy="5153025"/>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7794579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29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645278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0" y="2574925"/>
            <a:ext cx="8229600" cy="6435725"/>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0946756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457200"/>
            <a:ext cx="3675888"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29200" y="457200"/>
            <a:ext cx="12801466" cy="8553600"/>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10720891"/>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3690248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79177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34" Type="http://schemas.openxmlformats.org/officeDocument/2006/relationships/theme" Target="../theme/theme2.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8"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 Type="http://schemas.openxmlformats.org/officeDocument/2006/relationships/slideLayout" Target="../slideLayouts/slideLayout70.xml"/><Relationship Id="rId21" Type="http://schemas.openxmlformats.org/officeDocument/2006/relationships/slideLayout" Target="../slideLayouts/slideLayout88.xml"/><Relationship Id="rId34" Type="http://schemas.openxmlformats.org/officeDocument/2006/relationships/slideLayout" Target="../slideLayouts/slideLayout101.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33" Type="http://schemas.openxmlformats.org/officeDocument/2006/relationships/slideLayout" Target="../slideLayouts/slideLayout100.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slideLayout" Target="../slideLayouts/slideLayout87.xml"/><Relationship Id="rId29" Type="http://schemas.openxmlformats.org/officeDocument/2006/relationships/slideLayout" Target="../slideLayouts/slideLayout96.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32" Type="http://schemas.openxmlformats.org/officeDocument/2006/relationships/slideLayout" Target="../slideLayouts/slideLayout99.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slideLayout" Target="../slideLayouts/slideLayout95.xml"/><Relationship Id="rId36" Type="http://schemas.openxmlformats.org/officeDocument/2006/relationships/theme" Target="../theme/theme3.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31" Type="http://schemas.openxmlformats.org/officeDocument/2006/relationships/slideLayout" Target="../slideLayouts/slideLayout98.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 Id="rId30" Type="http://schemas.openxmlformats.org/officeDocument/2006/relationships/slideLayout" Target="../slideLayouts/slideLayout97.xml"/><Relationship Id="rId35" Type="http://schemas.openxmlformats.org/officeDocument/2006/relationships/slideLayout" Target="../slideLayouts/slideLayout102.xml"/><Relationship Id="rId8"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199" y="457200"/>
            <a:ext cx="8229600" cy="8553600"/>
          </a:xfrm>
          <a:prstGeom prst="rect">
            <a:avLst/>
          </a:prstGeom>
        </p:spPr>
        <p:txBody>
          <a:bodyPr vert="horz" lIns="0" tIns="0" rIns="0" bIns="0" rtlCol="0" anchor="t">
            <a:noAutofit/>
          </a:bodyPr>
          <a:lstStyle/>
          <a:p>
            <a:r>
              <a:rPr lang="de-DE"/>
              <a:t>Mastertitelformat bearbeiten</a:t>
            </a:r>
            <a:endParaRPr lang="en-US" dirty="0"/>
          </a:p>
        </p:txBody>
      </p:sp>
      <p:sp>
        <p:nvSpPr>
          <p:cNvPr id="5" name="Text Placeholder"/>
          <p:cNvSpPr>
            <a:spLocks noGrp="1"/>
          </p:cNvSpPr>
          <p:nvPr>
            <p:ph type="body" idx="1"/>
          </p:nvPr>
        </p:nvSpPr>
        <p:spPr>
          <a:xfrm>
            <a:off x="9601200" y="457200"/>
            <a:ext cx="8229600" cy="8553600"/>
          </a:xfrm>
          <a:prstGeom prst="rect">
            <a:avLst/>
          </a:prstGeom>
        </p:spPr>
        <p:txBody>
          <a:bodyPr vert="horz" lIns="0" tIns="0" rIns="0" bIns="0" rtlCol="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a:t>IBM iX / ©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161" name="Gruppieren 160">
            <a:extLst>
              <a:ext uri="{FF2B5EF4-FFF2-40B4-BE49-F238E27FC236}">
                <a16:creationId xmlns:a16="http://schemas.microsoft.com/office/drawing/2014/main" id="{E69C9B1D-3049-EE49-89DA-B31BF6156AB9}"/>
              </a:ext>
            </a:extLst>
          </p:cNvPr>
          <p:cNvGrpSpPr/>
          <p:nvPr userDrawn="1"/>
        </p:nvGrpSpPr>
        <p:grpSpPr>
          <a:xfrm>
            <a:off x="-216000" y="-216000"/>
            <a:ext cx="18720000" cy="10728000"/>
            <a:chOff x="-216000" y="-216000"/>
            <a:chExt cx="18720000" cy="10728000"/>
          </a:xfrm>
        </p:grpSpPr>
        <p:grpSp>
          <p:nvGrpSpPr>
            <p:cNvPr id="162" name="Gruppieren 161">
              <a:extLst>
                <a:ext uri="{FF2B5EF4-FFF2-40B4-BE49-F238E27FC236}">
                  <a16:creationId xmlns:a16="http://schemas.microsoft.com/office/drawing/2014/main" id="{F7FF7192-DFE1-2042-BEFD-5B520E87BC62}"/>
                </a:ext>
              </a:extLst>
            </p:cNvPr>
            <p:cNvGrpSpPr/>
            <p:nvPr/>
          </p:nvGrpSpPr>
          <p:grpSpPr>
            <a:xfrm>
              <a:off x="457200" y="-216000"/>
              <a:ext cx="17373600" cy="180000"/>
              <a:chOff x="457200" y="-216000"/>
              <a:chExt cx="17373600" cy="180000"/>
            </a:xfrm>
          </p:grpSpPr>
          <p:cxnSp>
            <p:nvCxnSpPr>
              <p:cNvPr id="197" name="Gerade Verbindung 196">
                <a:extLst>
                  <a:ext uri="{FF2B5EF4-FFF2-40B4-BE49-F238E27FC236}">
                    <a16:creationId xmlns:a16="http://schemas.microsoft.com/office/drawing/2014/main" id="{56C9C363-D1C1-964D-B02C-65536666F5C7}"/>
                  </a:ext>
                </a:extLst>
              </p:cNvPr>
              <p:cNvCxnSpPr/>
              <p:nvPr/>
            </p:nvCxnSpPr>
            <p:spPr bwMode="auto">
              <a:xfrm>
                <a:off x="45722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8" name="Gerade Verbindung 197">
                <a:extLst>
                  <a:ext uri="{FF2B5EF4-FFF2-40B4-BE49-F238E27FC236}">
                    <a16:creationId xmlns:a16="http://schemas.microsoft.com/office/drawing/2014/main" id="{2835C266-3324-8F4D-BD9D-D39297A149FF}"/>
                  </a:ext>
                </a:extLst>
              </p:cNvPr>
              <p:cNvCxnSpPr/>
              <p:nvPr/>
            </p:nvCxnSpPr>
            <p:spPr bwMode="auto">
              <a:xfrm>
                <a:off x="91438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9" name="Gerade Verbindung 198">
                <a:extLst>
                  <a:ext uri="{FF2B5EF4-FFF2-40B4-BE49-F238E27FC236}">
                    <a16:creationId xmlns:a16="http://schemas.microsoft.com/office/drawing/2014/main" id="{70BA5C77-4C4A-9447-920E-6B7EBB90FBCC}"/>
                  </a:ext>
                </a:extLst>
              </p:cNvPr>
              <p:cNvCxnSpPr/>
              <p:nvPr/>
            </p:nvCxnSpPr>
            <p:spPr bwMode="auto">
              <a:xfrm>
                <a:off x="1371623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0" name="Gerade Verbindung 199">
                <a:extLst>
                  <a:ext uri="{FF2B5EF4-FFF2-40B4-BE49-F238E27FC236}">
                    <a16:creationId xmlns:a16="http://schemas.microsoft.com/office/drawing/2014/main" id="{6AF84F52-BE9F-6C40-B8D4-83A8DA17017F}"/>
                  </a:ext>
                </a:extLst>
              </p:cNvPr>
              <p:cNvCxnSpPr/>
              <p:nvPr/>
            </p:nvCxnSpPr>
            <p:spPr bwMode="auto">
              <a:xfrm>
                <a:off x="13258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1" name="Gerade Verbindung 200">
                <a:extLst>
                  <a:ext uri="{FF2B5EF4-FFF2-40B4-BE49-F238E27FC236}">
                    <a16:creationId xmlns:a16="http://schemas.microsoft.com/office/drawing/2014/main" id="{35544ABB-63F9-7C48-9038-A58F590CD608}"/>
                  </a:ext>
                </a:extLst>
              </p:cNvPr>
              <p:cNvCxnSpPr/>
              <p:nvPr/>
            </p:nvCxnSpPr>
            <p:spPr bwMode="auto">
              <a:xfrm>
                <a:off x="14173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2" name="Gerade Verbindung 201">
                <a:extLst>
                  <a:ext uri="{FF2B5EF4-FFF2-40B4-BE49-F238E27FC236}">
                    <a16:creationId xmlns:a16="http://schemas.microsoft.com/office/drawing/2014/main" id="{C086FA41-8A2B-7D4A-8EF6-1D109B2D286A}"/>
                  </a:ext>
                </a:extLst>
              </p:cNvPr>
              <p:cNvCxnSpPr/>
              <p:nvPr/>
            </p:nvCxnSpPr>
            <p:spPr bwMode="auto">
              <a:xfrm>
                <a:off x="86866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3" name="Gerade Verbindung 202">
                <a:extLst>
                  <a:ext uri="{FF2B5EF4-FFF2-40B4-BE49-F238E27FC236}">
                    <a16:creationId xmlns:a16="http://schemas.microsoft.com/office/drawing/2014/main" id="{97DF1FCB-5768-FC47-A629-821ABDD59F6D}"/>
                  </a:ext>
                </a:extLst>
              </p:cNvPr>
              <p:cNvCxnSpPr/>
              <p:nvPr/>
            </p:nvCxnSpPr>
            <p:spPr bwMode="auto">
              <a:xfrm>
                <a:off x="9601928"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4" name="Gerade Verbindung 203">
                <a:extLst>
                  <a:ext uri="{FF2B5EF4-FFF2-40B4-BE49-F238E27FC236}">
                    <a16:creationId xmlns:a16="http://schemas.microsoft.com/office/drawing/2014/main" id="{0A94AF60-2AA3-2940-914F-18D8742D9BCC}"/>
                  </a:ext>
                </a:extLst>
              </p:cNvPr>
              <p:cNvCxnSpPr/>
              <p:nvPr/>
            </p:nvCxnSpPr>
            <p:spPr bwMode="auto">
              <a:xfrm>
                <a:off x="4114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5" name="Gerade Verbindung 204">
                <a:extLst>
                  <a:ext uri="{FF2B5EF4-FFF2-40B4-BE49-F238E27FC236}">
                    <a16:creationId xmlns:a16="http://schemas.microsoft.com/office/drawing/2014/main" id="{298903D4-EA99-714D-99DA-D6E1DB78950A}"/>
                  </a:ext>
                </a:extLst>
              </p:cNvPr>
              <p:cNvCxnSpPr/>
              <p:nvPr/>
            </p:nvCxnSpPr>
            <p:spPr bwMode="auto">
              <a:xfrm>
                <a:off x="5029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6" name="Gerade Verbindung 205">
                <a:extLst>
                  <a:ext uri="{FF2B5EF4-FFF2-40B4-BE49-F238E27FC236}">
                    <a16:creationId xmlns:a16="http://schemas.microsoft.com/office/drawing/2014/main" id="{2E55EB3F-9E08-C249-96A5-E7FB121FB5FD}"/>
                  </a:ext>
                </a:extLst>
              </p:cNvPr>
              <p:cNvCxnSpPr/>
              <p:nvPr/>
            </p:nvCxnSpPr>
            <p:spPr bwMode="auto">
              <a:xfrm>
                <a:off x="178308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7" name="Gerade Verbindung 206">
                <a:extLst>
                  <a:ext uri="{FF2B5EF4-FFF2-40B4-BE49-F238E27FC236}">
                    <a16:creationId xmlns:a16="http://schemas.microsoft.com/office/drawing/2014/main" id="{21EBF728-28BD-F64B-BCE3-A37C34AFF9DA}"/>
                  </a:ext>
                </a:extLst>
              </p:cNvPr>
              <p:cNvCxnSpPr/>
              <p:nvPr/>
            </p:nvCxnSpPr>
            <p:spPr bwMode="auto">
              <a:xfrm>
                <a:off x="4572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63" name="Gruppieren 162">
              <a:extLst>
                <a:ext uri="{FF2B5EF4-FFF2-40B4-BE49-F238E27FC236}">
                  <a16:creationId xmlns:a16="http://schemas.microsoft.com/office/drawing/2014/main" id="{D48FA44F-26EE-AF4E-B0B7-A8994D562634}"/>
                </a:ext>
              </a:extLst>
            </p:cNvPr>
            <p:cNvGrpSpPr/>
            <p:nvPr/>
          </p:nvGrpSpPr>
          <p:grpSpPr>
            <a:xfrm>
              <a:off x="457200" y="10332000"/>
              <a:ext cx="17373600" cy="180000"/>
              <a:chOff x="457200" y="10332000"/>
              <a:chExt cx="17373600" cy="180000"/>
            </a:xfrm>
          </p:grpSpPr>
          <p:cxnSp>
            <p:nvCxnSpPr>
              <p:cNvPr id="186" name="Gerade Verbindung 185">
                <a:extLst>
                  <a:ext uri="{FF2B5EF4-FFF2-40B4-BE49-F238E27FC236}">
                    <a16:creationId xmlns:a16="http://schemas.microsoft.com/office/drawing/2014/main" id="{CF20FC1D-F075-DD45-81EA-CBA5AF4FD801}"/>
                  </a:ext>
                </a:extLst>
              </p:cNvPr>
              <p:cNvCxnSpPr/>
              <p:nvPr/>
            </p:nvCxnSpPr>
            <p:spPr bwMode="auto">
              <a:xfrm>
                <a:off x="4114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Gerade Verbindung 186">
                <a:extLst>
                  <a:ext uri="{FF2B5EF4-FFF2-40B4-BE49-F238E27FC236}">
                    <a16:creationId xmlns:a16="http://schemas.microsoft.com/office/drawing/2014/main" id="{350A805C-EEB6-4B42-9F5B-9564BEF2211B}"/>
                  </a:ext>
                </a:extLst>
              </p:cNvPr>
              <p:cNvCxnSpPr/>
              <p:nvPr/>
            </p:nvCxnSpPr>
            <p:spPr bwMode="auto">
              <a:xfrm>
                <a:off x="45722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Gerade Verbindung 187">
                <a:extLst>
                  <a:ext uri="{FF2B5EF4-FFF2-40B4-BE49-F238E27FC236}">
                    <a16:creationId xmlns:a16="http://schemas.microsoft.com/office/drawing/2014/main" id="{403B7574-A8E1-AD41-B2AE-682BEFD1C7EA}"/>
                  </a:ext>
                </a:extLst>
              </p:cNvPr>
              <p:cNvCxnSpPr/>
              <p:nvPr/>
            </p:nvCxnSpPr>
            <p:spPr bwMode="auto">
              <a:xfrm>
                <a:off x="178308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Gerade Verbindung 188">
                <a:extLst>
                  <a:ext uri="{FF2B5EF4-FFF2-40B4-BE49-F238E27FC236}">
                    <a16:creationId xmlns:a16="http://schemas.microsoft.com/office/drawing/2014/main" id="{32912078-E3FD-2641-AE48-B34F72AEE843}"/>
                  </a:ext>
                </a:extLst>
              </p:cNvPr>
              <p:cNvCxnSpPr/>
              <p:nvPr/>
            </p:nvCxnSpPr>
            <p:spPr bwMode="auto">
              <a:xfrm>
                <a:off x="14173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0" name="Gerade Verbindung 189">
                <a:extLst>
                  <a:ext uri="{FF2B5EF4-FFF2-40B4-BE49-F238E27FC236}">
                    <a16:creationId xmlns:a16="http://schemas.microsoft.com/office/drawing/2014/main" id="{61F1C3DC-E316-4242-B0A5-008EC30FA814}"/>
                  </a:ext>
                </a:extLst>
              </p:cNvPr>
              <p:cNvCxnSpPr/>
              <p:nvPr/>
            </p:nvCxnSpPr>
            <p:spPr bwMode="auto">
              <a:xfrm>
                <a:off x="1371623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1" name="Gerade Verbindung 190">
                <a:extLst>
                  <a:ext uri="{FF2B5EF4-FFF2-40B4-BE49-F238E27FC236}">
                    <a16:creationId xmlns:a16="http://schemas.microsoft.com/office/drawing/2014/main" id="{D77AADB2-5DBF-8D40-B2E4-64EB70B71F3D}"/>
                  </a:ext>
                </a:extLst>
              </p:cNvPr>
              <p:cNvCxnSpPr/>
              <p:nvPr/>
            </p:nvCxnSpPr>
            <p:spPr bwMode="auto">
              <a:xfrm>
                <a:off x="13258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2" name="Gerade Verbindung 191">
                <a:extLst>
                  <a:ext uri="{FF2B5EF4-FFF2-40B4-BE49-F238E27FC236}">
                    <a16:creationId xmlns:a16="http://schemas.microsoft.com/office/drawing/2014/main" id="{10845032-38A7-7442-AE98-832C9BC26DE5}"/>
                  </a:ext>
                </a:extLst>
              </p:cNvPr>
              <p:cNvCxnSpPr/>
              <p:nvPr/>
            </p:nvCxnSpPr>
            <p:spPr bwMode="auto">
              <a:xfrm>
                <a:off x="9601928"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3" name="Gerade Verbindung 192">
                <a:extLst>
                  <a:ext uri="{FF2B5EF4-FFF2-40B4-BE49-F238E27FC236}">
                    <a16:creationId xmlns:a16="http://schemas.microsoft.com/office/drawing/2014/main" id="{2A48D775-F641-E549-A2E3-C1D701A43E51}"/>
                  </a:ext>
                </a:extLst>
              </p:cNvPr>
              <p:cNvCxnSpPr/>
              <p:nvPr/>
            </p:nvCxnSpPr>
            <p:spPr bwMode="auto">
              <a:xfrm>
                <a:off x="91438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4" name="Gerade Verbindung 193">
                <a:extLst>
                  <a:ext uri="{FF2B5EF4-FFF2-40B4-BE49-F238E27FC236}">
                    <a16:creationId xmlns:a16="http://schemas.microsoft.com/office/drawing/2014/main" id="{6816C353-3220-2E4D-8BA4-2419C0CAD0B5}"/>
                  </a:ext>
                </a:extLst>
              </p:cNvPr>
              <p:cNvCxnSpPr/>
              <p:nvPr/>
            </p:nvCxnSpPr>
            <p:spPr bwMode="auto">
              <a:xfrm>
                <a:off x="86866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5" name="Gerade Verbindung 194">
                <a:extLst>
                  <a:ext uri="{FF2B5EF4-FFF2-40B4-BE49-F238E27FC236}">
                    <a16:creationId xmlns:a16="http://schemas.microsoft.com/office/drawing/2014/main" id="{BAE581DA-1441-1241-ACC1-46FB7AE21897}"/>
                  </a:ext>
                </a:extLst>
              </p:cNvPr>
              <p:cNvCxnSpPr/>
              <p:nvPr/>
            </p:nvCxnSpPr>
            <p:spPr bwMode="auto">
              <a:xfrm>
                <a:off x="5029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6" name="Gerade Verbindung 195">
                <a:extLst>
                  <a:ext uri="{FF2B5EF4-FFF2-40B4-BE49-F238E27FC236}">
                    <a16:creationId xmlns:a16="http://schemas.microsoft.com/office/drawing/2014/main" id="{04E4DA1C-E23B-4E4B-8E1C-D4E2956A066E}"/>
                  </a:ext>
                </a:extLst>
              </p:cNvPr>
              <p:cNvCxnSpPr/>
              <p:nvPr/>
            </p:nvCxnSpPr>
            <p:spPr bwMode="auto">
              <a:xfrm>
                <a:off x="4572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64" name="Gruppieren 163">
              <a:extLst>
                <a:ext uri="{FF2B5EF4-FFF2-40B4-BE49-F238E27FC236}">
                  <a16:creationId xmlns:a16="http://schemas.microsoft.com/office/drawing/2014/main" id="{41E4FB51-7F9A-9144-ABB6-607A45B54710}"/>
                </a:ext>
              </a:extLst>
            </p:cNvPr>
            <p:cNvGrpSpPr/>
            <p:nvPr/>
          </p:nvGrpSpPr>
          <p:grpSpPr>
            <a:xfrm>
              <a:off x="-216000" y="457200"/>
              <a:ext cx="180000" cy="9381600"/>
              <a:chOff x="-216000" y="457200"/>
              <a:chExt cx="180000" cy="9381600"/>
            </a:xfrm>
          </p:grpSpPr>
          <p:cxnSp>
            <p:nvCxnSpPr>
              <p:cNvPr id="176" name="Horizontal Straight Connector 16">
                <a:extLst>
                  <a:ext uri="{FF2B5EF4-FFF2-40B4-BE49-F238E27FC236}">
                    <a16:creationId xmlns:a16="http://schemas.microsoft.com/office/drawing/2014/main" id="{82D30B17-B4C0-4A43-AC02-F6CDABFE4C28}"/>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7" name="Horizontal Straight Connector 10">
                <a:extLst>
                  <a:ext uri="{FF2B5EF4-FFF2-40B4-BE49-F238E27FC236}">
                    <a16:creationId xmlns:a16="http://schemas.microsoft.com/office/drawing/2014/main" id="{D8987D8A-81B7-D043-BA90-E29C185B6E7A}"/>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8" name="Horizontal Straight Connector 10">
                <a:extLst>
                  <a:ext uri="{FF2B5EF4-FFF2-40B4-BE49-F238E27FC236}">
                    <a16:creationId xmlns:a16="http://schemas.microsoft.com/office/drawing/2014/main" id="{A3635EFE-A9D7-6947-A267-86A0F0C8F225}"/>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9" name="Horizontal Straight Connector 11">
                <a:extLst>
                  <a:ext uri="{FF2B5EF4-FFF2-40B4-BE49-F238E27FC236}">
                    <a16:creationId xmlns:a16="http://schemas.microsoft.com/office/drawing/2014/main" id="{DD175976-A17E-F44F-B22F-569C734129D7}"/>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0" name="Horizontal Straight Connector 12">
                <a:extLst>
                  <a:ext uri="{FF2B5EF4-FFF2-40B4-BE49-F238E27FC236}">
                    <a16:creationId xmlns:a16="http://schemas.microsoft.com/office/drawing/2014/main" id="{896BC000-AA99-014F-8EDF-29AFB3D4ECB1}"/>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1" name="Horizontal Straight Connector 16">
                <a:extLst>
                  <a:ext uri="{FF2B5EF4-FFF2-40B4-BE49-F238E27FC236}">
                    <a16:creationId xmlns:a16="http://schemas.microsoft.com/office/drawing/2014/main" id="{65CEE3DE-6C25-554F-8F68-D3C96FF87A6D}"/>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2" name="Horizontal Straight Connector 16">
                <a:extLst>
                  <a:ext uri="{FF2B5EF4-FFF2-40B4-BE49-F238E27FC236}">
                    <a16:creationId xmlns:a16="http://schemas.microsoft.com/office/drawing/2014/main" id="{B6251BD3-7C76-6B4F-8005-6834423E3467}"/>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3" name="Horizontal Straight Connector 15">
                <a:extLst>
                  <a:ext uri="{FF2B5EF4-FFF2-40B4-BE49-F238E27FC236}">
                    <a16:creationId xmlns:a16="http://schemas.microsoft.com/office/drawing/2014/main" id="{BEE2325B-AB22-D54B-B25B-B16620C4C740}"/>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4" name="Horizontal Straight Connector 14">
                <a:extLst>
                  <a:ext uri="{FF2B5EF4-FFF2-40B4-BE49-F238E27FC236}">
                    <a16:creationId xmlns:a16="http://schemas.microsoft.com/office/drawing/2014/main" id="{28B7F9A1-A7BA-D44B-9941-62D1DDA549FA}"/>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5" name="Horizontal Straight Connector 13">
                <a:extLst>
                  <a:ext uri="{FF2B5EF4-FFF2-40B4-BE49-F238E27FC236}">
                    <a16:creationId xmlns:a16="http://schemas.microsoft.com/office/drawing/2014/main" id="{BE9DFF17-D3BF-614E-956C-9FB012D79D6E}"/>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65" name="Gruppieren 164">
              <a:extLst>
                <a:ext uri="{FF2B5EF4-FFF2-40B4-BE49-F238E27FC236}">
                  <a16:creationId xmlns:a16="http://schemas.microsoft.com/office/drawing/2014/main" id="{7D1ABDC6-9E04-6544-AC18-093AF4617A00}"/>
                </a:ext>
              </a:extLst>
            </p:cNvPr>
            <p:cNvGrpSpPr/>
            <p:nvPr/>
          </p:nvGrpSpPr>
          <p:grpSpPr>
            <a:xfrm>
              <a:off x="18324000" y="457200"/>
              <a:ext cx="180000" cy="9381600"/>
              <a:chOff x="-216000" y="457200"/>
              <a:chExt cx="180000" cy="9381600"/>
            </a:xfrm>
          </p:grpSpPr>
          <p:cxnSp>
            <p:nvCxnSpPr>
              <p:cNvPr id="166" name="Horizontal Straight Connector 16">
                <a:extLst>
                  <a:ext uri="{FF2B5EF4-FFF2-40B4-BE49-F238E27FC236}">
                    <a16:creationId xmlns:a16="http://schemas.microsoft.com/office/drawing/2014/main" id="{3C047F08-356F-FA47-B543-4159582CE1F1}"/>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7" name="Horizontal Straight Connector 10">
                <a:extLst>
                  <a:ext uri="{FF2B5EF4-FFF2-40B4-BE49-F238E27FC236}">
                    <a16:creationId xmlns:a16="http://schemas.microsoft.com/office/drawing/2014/main" id="{A33A519B-AA1E-D546-8212-2BD2D928770A}"/>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8" name="Horizontal Straight Connector 10">
                <a:extLst>
                  <a:ext uri="{FF2B5EF4-FFF2-40B4-BE49-F238E27FC236}">
                    <a16:creationId xmlns:a16="http://schemas.microsoft.com/office/drawing/2014/main" id="{B685B623-828F-554F-A9B4-E6619B5ECCEE}"/>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9" name="Horizontal Straight Connector 11">
                <a:extLst>
                  <a:ext uri="{FF2B5EF4-FFF2-40B4-BE49-F238E27FC236}">
                    <a16:creationId xmlns:a16="http://schemas.microsoft.com/office/drawing/2014/main" id="{AC99F952-FEE2-4C48-A476-2957C18483A3}"/>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0" name="Horizontal Straight Connector 12">
                <a:extLst>
                  <a:ext uri="{FF2B5EF4-FFF2-40B4-BE49-F238E27FC236}">
                    <a16:creationId xmlns:a16="http://schemas.microsoft.com/office/drawing/2014/main" id="{54A91BCD-A98C-BF40-B72F-7B609797B565}"/>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1" name="Horizontal Straight Connector 16">
                <a:extLst>
                  <a:ext uri="{FF2B5EF4-FFF2-40B4-BE49-F238E27FC236}">
                    <a16:creationId xmlns:a16="http://schemas.microsoft.com/office/drawing/2014/main" id="{62F8AC7E-E894-0C41-9CC8-3A23D2003504}"/>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2" name="Horizontal Straight Connector 16">
                <a:extLst>
                  <a:ext uri="{FF2B5EF4-FFF2-40B4-BE49-F238E27FC236}">
                    <a16:creationId xmlns:a16="http://schemas.microsoft.com/office/drawing/2014/main" id="{8AAA49D7-897D-2140-BF37-E9BEC90C7819}"/>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3" name="Horizontal Straight Connector 15">
                <a:extLst>
                  <a:ext uri="{FF2B5EF4-FFF2-40B4-BE49-F238E27FC236}">
                    <a16:creationId xmlns:a16="http://schemas.microsoft.com/office/drawing/2014/main" id="{25ECE4B6-E66E-AE47-83E7-3B7D0CEBF758}"/>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4" name="Horizontal Straight Connector 14">
                <a:extLst>
                  <a:ext uri="{FF2B5EF4-FFF2-40B4-BE49-F238E27FC236}">
                    <a16:creationId xmlns:a16="http://schemas.microsoft.com/office/drawing/2014/main" id="{76792988-1B8B-774A-A4E9-19F3D945F632}"/>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5" name="Horizontal Straight Connector 13">
                <a:extLst>
                  <a:ext uri="{FF2B5EF4-FFF2-40B4-BE49-F238E27FC236}">
                    <a16:creationId xmlns:a16="http://schemas.microsoft.com/office/drawing/2014/main" id="{066DA73D-254B-884E-96A9-97A20D78AFCB}"/>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927666890"/>
      </p:ext>
    </p:extLst>
  </p:cSld>
  <p:clrMap bg1="dk1" tx1="lt1" bg2="dk2" tx2="lt2" accent1="accent1" accent2="accent2" accent3="accent3" accent4="accent4" accent5="accent5" accent6="accent6" hlink="hlink" folHlink="folHlink"/>
  <p:sldLayoutIdLst>
    <p:sldLayoutId id="2147483825" r:id="rId1"/>
    <p:sldLayoutId id="2147483965" r:id="rId2"/>
    <p:sldLayoutId id="2147483826" r:id="rId3"/>
    <p:sldLayoutId id="2147483827" r:id="rId4"/>
    <p:sldLayoutId id="2147483828" r:id="rId5"/>
    <p:sldLayoutId id="2147483829" r:id="rId6"/>
    <p:sldLayoutId id="2147483830" r:id="rId7"/>
    <p:sldLayoutId id="2147483831" r:id="rId8"/>
    <p:sldLayoutId id="2147483832" r:id="rId9"/>
    <p:sldLayoutId id="2147483833" r:id="rId10"/>
    <p:sldLayoutId id="2147483834" r:id="rId11"/>
    <p:sldLayoutId id="2147483835" r:id="rId12"/>
    <p:sldLayoutId id="2147483836" r:id="rId13"/>
    <p:sldLayoutId id="2147483838" r:id="rId14"/>
    <p:sldLayoutId id="2147483839" r:id="rId15"/>
    <p:sldLayoutId id="2147483840" r:id="rId16"/>
    <p:sldLayoutId id="2147483841" r:id="rId17"/>
    <p:sldLayoutId id="2147483842" r:id="rId18"/>
    <p:sldLayoutId id="2147483843" r:id="rId19"/>
    <p:sldLayoutId id="2147483959" r:id="rId20"/>
    <p:sldLayoutId id="2147483845" r:id="rId21"/>
    <p:sldLayoutId id="2147483846" r:id="rId22"/>
    <p:sldLayoutId id="2147483847" r:id="rId23"/>
    <p:sldLayoutId id="2147483848" r:id="rId24"/>
    <p:sldLayoutId id="2147483849" r:id="rId25"/>
    <p:sldLayoutId id="2147483850" r:id="rId26"/>
    <p:sldLayoutId id="2147483851" r:id="rId27"/>
    <p:sldLayoutId id="2147483852" r:id="rId28"/>
    <p:sldLayoutId id="2147483853" r:id="rId29"/>
    <p:sldLayoutId id="2147483854" r:id="rId30"/>
    <p:sldLayoutId id="2147483855" r:id="rId31"/>
    <p:sldLayoutId id="2147483856" r:id="rId32"/>
    <p:sldLayoutId id="2147483857" r:id="rId33"/>
    <p:sldLayoutId id="2147483963" r:id="rId34"/>
  </p:sldLayoutIdLst>
  <p:hf hdr="0" dt="0"/>
  <p:txStyles>
    <p:title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bg1"/>
        </a:buClr>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11232" userDrawn="1">
          <p15:clr>
            <a:srgbClr val="F26B43"/>
          </p15:clr>
        </p15:guide>
        <p15:guide id="4" orient="horz" pos="5676" userDrawn="1">
          <p15:clr>
            <a:srgbClr val="F26B43"/>
          </p15:clr>
        </p15:guide>
        <p15:guide id="5" orient="horz" pos="6198"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0" userDrawn="1">
          <p15:clr>
            <a:srgbClr val="F26B43"/>
          </p15:clr>
        </p15:guide>
        <p15:guide id="17" orient="horz" pos="1622" userDrawn="1">
          <p15:clr>
            <a:srgbClr val="F26B43"/>
          </p15:clr>
        </p15:guide>
        <p15:guide id="18" orient="horz" pos="3242" userDrawn="1">
          <p15:clr>
            <a:srgbClr val="F26B43"/>
          </p15:clr>
        </p15:guide>
        <p15:guide id="19" orient="horz" pos="2430" userDrawn="1">
          <p15:clr>
            <a:srgbClr val="F26B43"/>
          </p15:clr>
        </p15:guide>
        <p15:guide id="20" orient="horz" pos="4054" userDrawn="1">
          <p15:clr>
            <a:srgbClr val="F26B43"/>
          </p15:clr>
        </p15:guide>
        <p15:guide id="21" orient="horz" pos="48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8229600" cy="85536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601200" y="457200"/>
            <a:ext cx="8229600" cy="855360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dirty="0"/>
              <a:t>IBM </a:t>
            </a:r>
            <a:r>
              <a:rPr lang="en-US" dirty="0" err="1"/>
              <a:t>iX</a:t>
            </a:r>
            <a:r>
              <a:rPr lang="en-US" dirty="0"/>
              <a:t> / © IBM Corporation</a:t>
            </a:r>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143" name="Gruppieren 142">
            <a:extLst>
              <a:ext uri="{FF2B5EF4-FFF2-40B4-BE49-F238E27FC236}">
                <a16:creationId xmlns:a16="http://schemas.microsoft.com/office/drawing/2014/main" id="{C8B8049A-E608-E94B-93AC-AB1D220ABF6E}"/>
              </a:ext>
            </a:extLst>
          </p:cNvPr>
          <p:cNvGrpSpPr/>
          <p:nvPr userDrawn="1"/>
        </p:nvGrpSpPr>
        <p:grpSpPr>
          <a:xfrm>
            <a:off x="-216000" y="-216000"/>
            <a:ext cx="18720000" cy="10728000"/>
            <a:chOff x="-216000" y="-216000"/>
            <a:chExt cx="18720000" cy="10728000"/>
          </a:xfrm>
        </p:grpSpPr>
        <p:grpSp>
          <p:nvGrpSpPr>
            <p:cNvPr id="144" name="Gruppieren 143">
              <a:extLst>
                <a:ext uri="{FF2B5EF4-FFF2-40B4-BE49-F238E27FC236}">
                  <a16:creationId xmlns:a16="http://schemas.microsoft.com/office/drawing/2014/main" id="{3C6CF6D5-2143-6447-9054-421CEA612AE4}"/>
                </a:ext>
              </a:extLst>
            </p:cNvPr>
            <p:cNvGrpSpPr/>
            <p:nvPr/>
          </p:nvGrpSpPr>
          <p:grpSpPr>
            <a:xfrm>
              <a:off x="457200" y="-216000"/>
              <a:ext cx="17373600" cy="180000"/>
              <a:chOff x="457200" y="-216000"/>
              <a:chExt cx="17373600" cy="180000"/>
            </a:xfrm>
          </p:grpSpPr>
          <p:cxnSp>
            <p:nvCxnSpPr>
              <p:cNvPr id="179" name="Gerade Verbindung 178">
                <a:extLst>
                  <a:ext uri="{FF2B5EF4-FFF2-40B4-BE49-F238E27FC236}">
                    <a16:creationId xmlns:a16="http://schemas.microsoft.com/office/drawing/2014/main" id="{EFD8502F-5C06-434C-AB9E-0F009E0D60E3}"/>
                  </a:ext>
                </a:extLst>
              </p:cNvPr>
              <p:cNvCxnSpPr/>
              <p:nvPr/>
            </p:nvCxnSpPr>
            <p:spPr bwMode="auto">
              <a:xfrm>
                <a:off x="45722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0" name="Gerade Verbindung 179">
                <a:extLst>
                  <a:ext uri="{FF2B5EF4-FFF2-40B4-BE49-F238E27FC236}">
                    <a16:creationId xmlns:a16="http://schemas.microsoft.com/office/drawing/2014/main" id="{25415D30-1554-7D46-A0EE-F719346FEE23}"/>
                  </a:ext>
                </a:extLst>
              </p:cNvPr>
              <p:cNvCxnSpPr/>
              <p:nvPr/>
            </p:nvCxnSpPr>
            <p:spPr bwMode="auto">
              <a:xfrm>
                <a:off x="91438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1" name="Gerade Verbindung 180">
                <a:extLst>
                  <a:ext uri="{FF2B5EF4-FFF2-40B4-BE49-F238E27FC236}">
                    <a16:creationId xmlns:a16="http://schemas.microsoft.com/office/drawing/2014/main" id="{A169A71F-A667-0548-850A-4608703A44FA}"/>
                  </a:ext>
                </a:extLst>
              </p:cNvPr>
              <p:cNvCxnSpPr/>
              <p:nvPr/>
            </p:nvCxnSpPr>
            <p:spPr bwMode="auto">
              <a:xfrm>
                <a:off x="1371623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2" name="Gerade Verbindung 181">
                <a:extLst>
                  <a:ext uri="{FF2B5EF4-FFF2-40B4-BE49-F238E27FC236}">
                    <a16:creationId xmlns:a16="http://schemas.microsoft.com/office/drawing/2014/main" id="{10CD7531-ACFF-2B46-9AA7-E0A3DEA9B209}"/>
                  </a:ext>
                </a:extLst>
              </p:cNvPr>
              <p:cNvCxnSpPr/>
              <p:nvPr/>
            </p:nvCxnSpPr>
            <p:spPr bwMode="auto">
              <a:xfrm>
                <a:off x="13258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3" name="Gerade Verbindung 182">
                <a:extLst>
                  <a:ext uri="{FF2B5EF4-FFF2-40B4-BE49-F238E27FC236}">
                    <a16:creationId xmlns:a16="http://schemas.microsoft.com/office/drawing/2014/main" id="{29CCCD32-C255-BD4F-93A2-3E66A0B211CC}"/>
                  </a:ext>
                </a:extLst>
              </p:cNvPr>
              <p:cNvCxnSpPr/>
              <p:nvPr/>
            </p:nvCxnSpPr>
            <p:spPr bwMode="auto">
              <a:xfrm>
                <a:off x="14173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4" name="Gerade Verbindung 183">
                <a:extLst>
                  <a:ext uri="{FF2B5EF4-FFF2-40B4-BE49-F238E27FC236}">
                    <a16:creationId xmlns:a16="http://schemas.microsoft.com/office/drawing/2014/main" id="{04F11143-4697-0048-BCA0-EBD047BBFD9D}"/>
                  </a:ext>
                </a:extLst>
              </p:cNvPr>
              <p:cNvCxnSpPr/>
              <p:nvPr/>
            </p:nvCxnSpPr>
            <p:spPr bwMode="auto">
              <a:xfrm>
                <a:off x="86866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5" name="Gerade Verbindung 184">
                <a:extLst>
                  <a:ext uri="{FF2B5EF4-FFF2-40B4-BE49-F238E27FC236}">
                    <a16:creationId xmlns:a16="http://schemas.microsoft.com/office/drawing/2014/main" id="{D4C1CBF1-1BEE-C248-87C8-15DB6248E7B9}"/>
                  </a:ext>
                </a:extLst>
              </p:cNvPr>
              <p:cNvCxnSpPr/>
              <p:nvPr/>
            </p:nvCxnSpPr>
            <p:spPr bwMode="auto">
              <a:xfrm>
                <a:off x="9601928"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6" name="Gerade Verbindung 185">
                <a:extLst>
                  <a:ext uri="{FF2B5EF4-FFF2-40B4-BE49-F238E27FC236}">
                    <a16:creationId xmlns:a16="http://schemas.microsoft.com/office/drawing/2014/main" id="{4E19612D-5504-E549-B2F9-FEEB88D24213}"/>
                  </a:ext>
                </a:extLst>
              </p:cNvPr>
              <p:cNvCxnSpPr/>
              <p:nvPr/>
            </p:nvCxnSpPr>
            <p:spPr bwMode="auto">
              <a:xfrm>
                <a:off x="4114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Gerade Verbindung 186">
                <a:extLst>
                  <a:ext uri="{FF2B5EF4-FFF2-40B4-BE49-F238E27FC236}">
                    <a16:creationId xmlns:a16="http://schemas.microsoft.com/office/drawing/2014/main" id="{2651F952-C4C9-2A43-A5BD-4F38B40FDDD2}"/>
                  </a:ext>
                </a:extLst>
              </p:cNvPr>
              <p:cNvCxnSpPr/>
              <p:nvPr/>
            </p:nvCxnSpPr>
            <p:spPr bwMode="auto">
              <a:xfrm>
                <a:off x="5029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Gerade Verbindung 187">
                <a:extLst>
                  <a:ext uri="{FF2B5EF4-FFF2-40B4-BE49-F238E27FC236}">
                    <a16:creationId xmlns:a16="http://schemas.microsoft.com/office/drawing/2014/main" id="{A4FCBA5F-B658-1F4B-A734-D8467748C60F}"/>
                  </a:ext>
                </a:extLst>
              </p:cNvPr>
              <p:cNvCxnSpPr/>
              <p:nvPr/>
            </p:nvCxnSpPr>
            <p:spPr bwMode="auto">
              <a:xfrm>
                <a:off x="178308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Gerade Verbindung 188">
                <a:extLst>
                  <a:ext uri="{FF2B5EF4-FFF2-40B4-BE49-F238E27FC236}">
                    <a16:creationId xmlns:a16="http://schemas.microsoft.com/office/drawing/2014/main" id="{BC022268-CE84-9541-A9A9-D967A13A73A3}"/>
                  </a:ext>
                </a:extLst>
              </p:cNvPr>
              <p:cNvCxnSpPr/>
              <p:nvPr/>
            </p:nvCxnSpPr>
            <p:spPr bwMode="auto">
              <a:xfrm>
                <a:off x="4572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5" name="Gruppieren 144">
              <a:extLst>
                <a:ext uri="{FF2B5EF4-FFF2-40B4-BE49-F238E27FC236}">
                  <a16:creationId xmlns:a16="http://schemas.microsoft.com/office/drawing/2014/main" id="{F3C9FEAF-3835-B144-B7A8-4A9E262398CB}"/>
                </a:ext>
              </a:extLst>
            </p:cNvPr>
            <p:cNvGrpSpPr/>
            <p:nvPr/>
          </p:nvGrpSpPr>
          <p:grpSpPr>
            <a:xfrm>
              <a:off x="457200" y="10332000"/>
              <a:ext cx="17373600" cy="180000"/>
              <a:chOff x="457200" y="10332000"/>
              <a:chExt cx="17373600" cy="180000"/>
            </a:xfrm>
          </p:grpSpPr>
          <p:cxnSp>
            <p:nvCxnSpPr>
              <p:cNvPr id="168" name="Gerade Verbindung 167">
                <a:extLst>
                  <a:ext uri="{FF2B5EF4-FFF2-40B4-BE49-F238E27FC236}">
                    <a16:creationId xmlns:a16="http://schemas.microsoft.com/office/drawing/2014/main" id="{71DC7346-805E-DA49-B2E1-52260842B904}"/>
                  </a:ext>
                </a:extLst>
              </p:cNvPr>
              <p:cNvCxnSpPr/>
              <p:nvPr/>
            </p:nvCxnSpPr>
            <p:spPr bwMode="auto">
              <a:xfrm>
                <a:off x="4114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9" name="Gerade Verbindung 168">
                <a:extLst>
                  <a:ext uri="{FF2B5EF4-FFF2-40B4-BE49-F238E27FC236}">
                    <a16:creationId xmlns:a16="http://schemas.microsoft.com/office/drawing/2014/main" id="{163500B1-77AC-E148-99C5-4813D4592A84}"/>
                  </a:ext>
                </a:extLst>
              </p:cNvPr>
              <p:cNvCxnSpPr/>
              <p:nvPr/>
            </p:nvCxnSpPr>
            <p:spPr bwMode="auto">
              <a:xfrm>
                <a:off x="45722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0" name="Gerade Verbindung 169">
                <a:extLst>
                  <a:ext uri="{FF2B5EF4-FFF2-40B4-BE49-F238E27FC236}">
                    <a16:creationId xmlns:a16="http://schemas.microsoft.com/office/drawing/2014/main" id="{E446BC97-03FC-E242-9405-79A4CD2604EB}"/>
                  </a:ext>
                </a:extLst>
              </p:cNvPr>
              <p:cNvCxnSpPr/>
              <p:nvPr/>
            </p:nvCxnSpPr>
            <p:spPr bwMode="auto">
              <a:xfrm>
                <a:off x="178308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1" name="Gerade Verbindung 170">
                <a:extLst>
                  <a:ext uri="{FF2B5EF4-FFF2-40B4-BE49-F238E27FC236}">
                    <a16:creationId xmlns:a16="http://schemas.microsoft.com/office/drawing/2014/main" id="{B01DB382-3D6A-5E4F-A41F-FB6F93F177B3}"/>
                  </a:ext>
                </a:extLst>
              </p:cNvPr>
              <p:cNvCxnSpPr/>
              <p:nvPr/>
            </p:nvCxnSpPr>
            <p:spPr bwMode="auto">
              <a:xfrm>
                <a:off x="14173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2" name="Gerade Verbindung 171">
                <a:extLst>
                  <a:ext uri="{FF2B5EF4-FFF2-40B4-BE49-F238E27FC236}">
                    <a16:creationId xmlns:a16="http://schemas.microsoft.com/office/drawing/2014/main" id="{73053A4B-E325-9048-A617-895808B6D88E}"/>
                  </a:ext>
                </a:extLst>
              </p:cNvPr>
              <p:cNvCxnSpPr/>
              <p:nvPr/>
            </p:nvCxnSpPr>
            <p:spPr bwMode="auto">
              <a:xfrm>
                <a:off x="1371623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3" name="Gerade Verbindung 172">
                <a:extLst>
                  <a:ext uri="{FF2B5EF4-FFF2-40B4-BE49-F238E27FC236}">
                    <a16:creationId xmlns:a16="http://schemas.microsoft.com/office/drawing/2014/main" id="{4BEEC180-9533-5A4B-AC71-69C8E45D80DE}"/>
                  </a:ext>
                </a:extLst>
              </p:cNvPr>
              <p:cNvCxnSpPr/>
              <p:nvPr/>
            </p:nvCxnSpPr>
            <p:spPr bwMode="auto">
              <a:xfrm>
                <a:off x="13258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4" name="Gerade Verbindung 173">
                <a:extLst>
                  <a:ext uri="{FF2B5EF4-FFF2-40B4-BE49-F238E27FC236}">
                    <a16:creationId xmlns:a16="http://schemas.microsoft.com/office/drawing/2014/main" id="{9720C15B-D678-424D-B5A3-45CEAB910784}"/>
                  </a:ext>
                </a:extLst>
              </p:cNvPr>
              <p:cNvCxnSpPr/>
              <p:nvPr/>
            </p:nvCxnSpPr>
            <p:spPr bwMode="auto">
              <a:xfrm>
                <a:off x="9601928"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5" name="Gerade Verbindung 174">
                <a:extLst>
                  <a:ext uri="{FF2B5EF4-FFF2-40B4-BE49-F238E27FC236}">
                    <a16:creationId xmlns:a16="http://schemas.microsoft.com/office/drawing/2014/main" id="{CB9E0F6E-82E5-A844-8B2C-6EC8220A95FB}"/>
                  </a:ext>
                </a:extLst>
              </p:cNvPr>
              <p:cNvCxnSpPr/>
              <p:nvPr/>
            </p:nvCxnSpPr>
            <p:spPr bwMode="auto">
              <a:xfrm>
                <a:off x="91438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6" name="Gerade Verbindung 175">
                <a:extLst>
                  <a:ext uri="{FF2B5EF4-FFF2-40B4-BE49-F238E27FC236}">
                    <a16:creationId xmlns:a16="http://schemas.microsoft.com/office/drawing/2014/main" id="{EA8751EF-B742-7A46-BA02-320FA0BBA349}"/>
                  </a:ext>
                </a:extLst>
              </p:cNvPr>
              <p:cNvCxnSpPr/>
              <p:nvPr/>
            </p:nvCxnSpPr>
            <p:spPr bwMode="auto">
              <a:xfrm>
                <a:off x="86866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7" name="Gerade Verbindung 176">
                <a:extLst>
                  <a:ext uri="{FF2B5EF4-FFF2-40B4-BE49-F238E27FC236}">
                    <a16:creationId xmlns:a16="http://schemas.microsoft.com/office/drawing/2014/main" id="{AC8E80B5-1259-F042-8710-C92A6F92824E}"/>
                  </a:ext>
                </a:extLst>
              </p:cNvPr>
              <p:cNvCxnSpPr/>
              <p:nvPr/>
            </p:nvCxnSpPr>
            <p:spPr bwMode="auto">
              <a:xfrm>
                <a:off x="5029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8" name="Gerade Verbindung 177">
                <a:extLst>
                  <a:ext uri="{FF2B5EF4-FFF2-40B4-BE49-F238E27FC236}">
                    <a16:creationId xmlns:a16="http://schemas.microsoft.com/office/drawing/2014/main" id="{68CF6EA1-83B5-B246-8620-85D45E36E202}"/>
                  </a:ext>
                </a:extLst>
              </p:cNvPr>
              <p:cNvCxnSpPr/>
              <p:nvPr/>
            </p:nvCxnSpPr>
            <p:spPr bwMode="auto">
              <a:xfrm>
                <a:off x="4572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6" name="Gruppieren 145">
              <a:extLst>
                <a:ext uri="{FF2B5EF4-FFF2-40B4-BE49-F238E27FC236}">
                  <a16:creationId xmlns:a16="http://schemas.microsoft.com/office/drawing/2014/main" id="{5A042133-23D0-7644-ADF9-A6B6809AA7BC}"/>
                </a:ext>
              </a:extLst>
            </p:cNvPr>
            <p:cNvGrpSpPr/>
            <p:nvPr/>
          </p:nvGrpSpPr>
          <p:grpSpPr>
            <a:xfrm>
              <a:off x="-216000" y="457200"/>
              <a:ext cx="180000" cy="9381600"/>
              <a:chOff x="-216000" y="457200"/>
              <a:chExt cx="180000" cy="9381600"/>
            </a:xfrm>
          </p:grpSpPr>
          <p:cxnSp>
            <p:nvCxnSpPr>
              <p:cNvPr id="158" name="Horizontal Straight Connector 16">
                <a:extLst>
                  <a:ext uri="{FF2B5EF4-FFF2-40B4-BE49-F238E27FC236}">
                    <a16:creationId xmlns:a16="http://schemas.microsoft.com/office/drawing/2014/main" id="{C1A47C87-59B4-5F46-8B23-8A64BFF41CE4}"/>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9" name="Horizontal Straight Connector 10">
                <a:extLst>
                  <a:ext uri="{FF2B5EF4-FFF2-40B4-BE49-F238E27FC236}">
                    <a16:creationId xmlns:a16="http://schemas.microsoft.com/office/drawing/2014/main" id="{EB7594F9-4879-814D-BB09-7FBA7D208D5E}"/>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0" name="Horizontal Straight Connector 10">
                <a:extLst>
                  <a:ext uri="{FF2B5EF4-FFF2-40B4-BE49-F238E27FC236}">
                    <a16:creationId xmlns:a16="http://schemas.microsoft.com/office/drawing/2014/main" id="{3BCC709E-D0D3-5D4E-8CA0-FDAFBB560E84}"/>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1" name="Horizontal Straight Connector 11">
                <a:extLst>
                  <a:ext uri="{FF2B5EF4-FFF2-40B4-BE49-F238E27FC236}">
                    <a16:creationId xmlns:a16="http://schemas.microsoft.com/office/drawing/2014/main" id="{822D2E19-41EC-E244-AC99-32DE4A2FE308}"/>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2" name="Horizontal Straight Connector 12">
                <a:extLst>
                  <a:ext uri="{FF2B5EF4-FFF2-40B4-BE49-F238E27FC236}">
                    <a16:creationId xmlns:a16="http://schemas.microsoft.com/office/drawing/2014/main" id="{AE866CF1-1E1D-C747-89C4-60EB9D6C3E10}"/>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3" name="Horizontal Straight Connector 16">
                <a:extLst>
                  <a:ext uri="{FF2B5EF4-FFF2-40B4-BE49-F238E27FC236}">
                    <a16:creationId xmlns:a16="http://schemas.microsoft.com/office/drawing/2014/main" id="{4E35CFF8-9755-104E-B42E-FF4BD07A36B8}"/>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4" name="Horizontal Straight Connector 16">
                <a:extLst>
                  <a:ext uri="{FF2B5EF4-FFF2-40B4-BE49-F238E27FC236}">
                    <a16:creationId xmlns:a16="http://schemas.microsoft.com/office/drawing/2014/main" id="{8214F468-F981-A148-B880-E43BDA8615BD}"/>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5" name="Horizontal Straight Connector 15">
                <a:extLst>
                  <a:ext uri="{FF2B5EF4-FFF2-40B4-BE49-F238E27FC236}">
                    <a16:creationId xmlns:a16="http://schemas.microsoft.com/office/drawing/2014/main" id="{2DF11FF3-B0A8-8348-895D-3D905BEC3626}"/>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6" name="Horizontal Straight Connector 14">
                <a:extLst>
                  <a:ext uri="{FF2B5EF4-FFF2-40B4-BE49-F238E27FC236}">
                    <a16:creationId xmlns:a16="http://schemas.microsoft.com/office/drawing/2014/main" id="{16715DB6-41E2-3A46-8299-DAE52BF2B2DA}"/>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7" name="Horizontal Straight Connector 13">
                <a:extLst>
                  <a:ext uri="{FF2B5EF4-FFF2-40B4-BE49-F238E27FC236}">
                    <a16:creationId xmlns:a16="http://schemas.microsoft.com/office/drawing/2014/main" id="{D1CC8D57-B2E6-124C-AF33-A5C15F7821B9}"/>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47" name="Gruppieren 146">
              <a:extLst>
                <a:ext uri="{FF2B5EF4-FFF2-40B4-BE49-F238E27FC236}">
                  <a16:creationId xmlns:a16="http://schemas.microsoft.com/office/drawing/2014/main" id="{2FC6043A-9191-E844-9084-A670E53961A9}"/>
                </a:ext>
              </a:extLst>
            </p:cNvPr>
            <p:cNvGrpSpPr/>
            <p:nvPr/>
          </p:nvGrpSpPr>
          <p:grpSpPr>
            <a:xfrm>
              <a:off x="18324000" y="457200"/>
              <a:ext cx="180000" cy="9381600"/>
              <a:chOff x="-216000" y="457200"/>
              <a:chExt cx="180000" cy="9381600"/>
            </a:xfrm>
          </p:grpSpPr>
          <p:cxnSp>
            <p:nvCxnSpPr>
              <p:cNvPr id="148" name="Horizontal Straight Connector 16">
                <a:extLst>
                  <a:ext uri="{FF2B5EF4-FFF2-40B4-BE49-F238E27FC236}">
                    <a16:creationId xmlns:a16="http://schemas.microsoft.com/office/drawing/2014/main" id="{D3C16E6C-972B-D442-9711-4546075DCFD9}"/>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9" name="Horizontal Straight Connector 10">
                <a:extLst>
                  <a:ext uri="{FF2B5EF4-FFF2-40B4-BE49-F238E27FC236}">
                    <a16:creationId xmlns:a16="http://schemas.microsoft.com/office/drawing/2014/main" id="{4C5547D0-06E9-E64A-86A2-DBC0B0ABC8AC}"/>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0" name="Horizontal Straight Connector 10">
                <a:extLst>
                  <a:ext uri="{FF2B5EF4-FFF2-40B4-BE49-F238E27FC236}">
                    <a16:creationId xmlns:a16="http://schemas.microsoft.com/office/drawing/2014/main" id="{CB23057D-BC48-D944-83D8-FCFDD5FC57FD}"/>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1" name="Horizontal Straight Connector 11">
                <a:extLst>
                  <a:ext uri="{FF2B5EF4-FFF2-40B4-BE49-F238E27FC236}">
                    <a16:creationId xmlns:a16="http://schemas.microsoft.com/office/drawing/2014/main" id="{EFCCC9D9-3F96-CE45-9E13-71BF2E9EF812}"/>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2" name="Horizontal Straight Connector 12">
                <a:extLst>
                  <a:ext uri="{FF2B5EF4-FFF2-40B4-BE49-F238E27FC236}">
                    <a16:creationId xmlns:a16="http://schemas.microsoft.com/office/drawing/2014/main" id="{3231C9A4-B97D-F741-BE84-CF2158C8426C}"/>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3" name="Horizontal Straight Connector 16">
                <a:extLst>
                  <a:ext uri="{FF2B5EF4-FFF2-40B4-BE49-F238E27FC236}">
                    <a16:creationId xmlns:a16="http://schemas.microsoft.com/office/drawing/2014/main" id="{51887282-22CA-4E41-8EAD-C81B8AE146A6}"/>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4" name="Horizontal Straight Connector 16">
                <a:extLst>
                  <a:ext uri="{FF2B5EF4-FFF2-40B4-BE49-F238E27FC236}">
                    <a16:creationId xmlns:a16="http://schemas.microsoft.com/office/drawing/2014/main" id="{EA1DADFB-197A-514B-B39E-172C3D9C39B9}"/>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5" name="Horizontal Straight Connector 15">
                <a:extLst>
                  <a:ext uri="{FF2B5EF4-FFF2-40B4-BE49-F238E27FC236}">
                    <a16:creationId xmlns:a16="http://schemas.microsoft.com/office/drawing/2014/main" id="{7D6FB0D4-67E1-1B49-883B-8482AAF10419}"/>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6" name="Horizontal Straight Connector 14">
                <a:extLst>
                  <a:ext uri="{FF2B5EF4-FFF2-40B4-BE49-F238E27FC236}">
                    <a16:creationId xmlns:a16="http://schemas.microsoft.com/office/drawing/2014/main" id="{13279F86-06FF-1344-8584-236692C711F1}"/>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7" name="Horizontal Straight Connector 13">
                <a:extLst>
                  <a:ext uri="{FF2B5EF4-FFF2-40B4-BE49-F238E27FC236}">
                    <a16:creationId xmlns:a16="http://schemas.microsoft.com/office/drawing/2014/main" id="{69085AA8-F44E-9749-942D-7D9482ECC7C9}"/>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09978834"/>
      </p:ext>
    </p:extLst>
  </p:cSld>
  <p:clrMap bg1="dk1" tx1="lt1" bg2="dk2" tx2="lt2" accent1="accent1" accent2="accent2" accent3="accent3" accent4="accent4" accent5="accent5" accent6="accent6" hlink="hlink" folHlink="folHlink"/>
  <p:sldLayoutIdLst>
    <p:sldLayoutId id="2147483859" r:id="rId1"/>
    <p:sldLayoutId id="2147483966"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958" r:id="rId20"/>
    <p:sldLayoutId id="2147483878" r:id="rId21"/>
    <p:sldLayoutId id="2147483879" r:id="rId22"/>
    <p:sldLayoutId id="2147483880" r:id="rId23"/>
    <p:sldLayoutId id="2147483881" r:id="rId24"/>
    <p:sldLayoutId id="2147483882" r:id="rId25"/>
    <p:sldLayoutId id="2147483883" r:id="rId26"/>
    <p:sldLayoutId id="2147483884" r:id="rId27"/>
    <p:sldLayoutId id="2147483885" r:id="rId28"/>
    <p:sldLayoutId id="2147483886" r:id="rId29"/>
    <p:sldLayoutId id="2147483887" r:id="rId30"/>
    <p:sldLayoutId id="2147483888" r:id="rId31"/>
    <p:sldLayoutId id="2147483889" r:id="rId32"/>
    <p:sldLayoutId id="2147483890" r:id="rId33"/>
  </p:sldLayoutIdLst>
  <p:hf hdr="0" dt="0"/>
  <p:txStyles>
    <p:title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bg1"/>
        </a:buClr>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11232" userDrawn="1">
          <p15:clr>
            <a:srgbClr val="F26B43"/>
          </p15:clr>
        </p15:guide>
        <p15:guide id="4" orient="horz" pos="5676" userDrawn="1">
          <p15:clr>
            <a:srgbClr val="F26B43"/>
          </p15:clr>
        </p15:guide>
        <p15:guide id="5" orient="horz" pos="6198"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0" userDrawn="1">
          <p15:clr>
            <a:srgbClr val="F26B43"/>
          </p15:clr>
        </p15:guide>
        <p15:guide id="17" orient="horz" pos="1622" userDrawn="1">
          <p15:clr>
            <a:srgbClr val="F26B43"/>
          </p15:clr>
        </p15:guide>
        <p15:guide id="18" orient="horz" pos="3242" userDrawn="1">
          <p15:clr>
            <a:srgbClr val="F26B43"/>
          </p15:clr>
        </p15:guide>
        <p15:guide id="19" orient="horz" pos="2430" userDrawn="1">
          <p15:clr>
            <a:srgbClr val="F26B43"/>
          </p15:clr>
        </p15:guide>
        <p15:guide id="20" orient="horz" pos="4054" userDrawn="1">
          <p15:clr>
            <a:srgbClr val="F26B43"/>
          </p15:clr>
        </p15:guide>
        <p15:guide id="21" orient="horz" pos="486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8229600" cy="85536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601200" y="457200"/>
            <a:ext cx="8229600" cy="855360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a:solidFill>
                  <a:schemeClr val="tx1"/>
                </a:solidFill>
                <a:latin typeface="IBM Plex Sans" panose="020B0503050203000203" pitchFamily="34" charset="0"/>
              </a:defRPr>
            </a:lvl1pPr>
          </a:lstStyle>
          <a:p>
            <a:r>
              <a:rPr lang="en-US"/>
              <a:t>IBM iX / ©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143" name="Gruppieren 142">
            <a:extLst>
              <a:ext uri="{FF2B5EF4-FFF2-40B4-BE49-F238E27FC236}">
                <a16:creationId xmlns:a16="http://schemas.microsoft.com/office/drawing/2014/main" id="{C89321BC-E9DC-C34F-BF8F-1E8BFF116328}"/>
              </a:ext>
            </a:extLst>
          </p:cNvPr>
          <p:cNvGrpSpPr/>
          <p:nvPr userDrawn="1"/>
        </p:nvGrpSpPr>
        <p:grpSpPr>
          <a:xfrm>
            <a:off x="-216000" y="-216000"/>
            <a:ext cx="18720000" cy="10728000"/>
            <a:chOff x="-216000" y="-216000"/>
            <a:chExt cx="18720000" cy="10728000"/>
          </a:xfrm>
        </p:grpSpPr>
        <p:grpSp>
          <p:nvGrpSpPr>
            <p:cNvPr id="144" name="Gruppieren 143">
              <a:extLst>
                <a:ext uri="{FF2B5EF4-FFF2-40B4-BE49-F238E27FC236}">
                  <a16:creationId xmlns:a16="http://schemas.microsoft.com/office/drawing/2014/main" id="{D0121504-6A32-A049-B7A0-C7490D97BD3B}"/>
                </a:ext>
              </a:extLst>
            </p:cNvPr>
            <p:cNvGrpSpPr/>
            <p:nvPr/>
          </p:nvGrpSpPr>
          <p:grpSpPr>
            <a:xfrm>
              <a:off x="457200" y="-216000"/>
              <a:ext cx="17373600" cy="180000"/>
              <a:chOff x="457200" y="-216000"/>
              <a:chExt cx="17373600" cy="180000"/>
            </a:xfrm>
          </p:grpSpPr>
          <p:cxnSp>
            <p:nvCxnSpPr>
              <p:cNvPr id="179" name="Gerade Verbindung 178">
                <a:extLst>
                  <a:ext uri="{FF2B5EF4-FFF2-40B4-BE49-F238E27FC236}">
                    <a16:creationId xmlns:a16="http://schemas.microsoft.com/office/drawing/2014/main" id="{3A3017CD-78E1-234E-9AC3-6A4F8F77E1C9}"/>
                  </a:ext>
                </a:extLst>
              </p:cNvPr>
              <p:cNvCxnSpPr/>
              <p:nvPr/>
            </p:nvCxnSpPr>
            <p:spPr bwMode="auto">
              <a:xfrm>
                <a:off x="45722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0" name="Gerade Verbindung 179">
                <a:extLst>
                  <a:ext uri="{FF2B5EF4-FFF2-40B4-BE49-F238E27FC236}">
                    <a16:creationId xmlns:a16="http://schemas.microsoft.com/office/drawing/2014/main" id="{37EF54C6-FD3D-9C48-8BCE-77EA1F01D517}"/>
                  </a:ext>
                </a:extLst>
              </p:cNvPr>
              <p:cNvCxnSpPr/>
              <p:nvPr/>
            </p:nvCxnSpPr>
            <p:spPr bwMode="auto">
              <a:xfrm>
                <a:off x="91438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1" name="Gerade Verbindung 180">
                <a:extLst>
                  <a:ext uri="{FF2B5EF4-FFF2-40B4-BE49-F238E27FC236}">
                    <a16:creationId xmlns:a16="http://schemas.microsoft.com/office/drawing/2014/main" id="{12A08FBE-F0A6-8945-94E0-607597F14FD4}"/>
                  </a:ext>
                </a:extLst>
              </p:cNvPr>
              <p:cNvCxnSpPr/>
              <p:nvPr/>
            </p:nvCxnSpPr>
            <p:spPr bwMode="auto">
              <a:xfrm>
                <a:off x="1371623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2" name="Gerade Verbindung 181">
                <a:extLst>
                  <a:ext uri="{FF2B5EF4-FFF2-40B4-BE49-F238E27FC236}">
                    <a16:creationId xmlns:a16="http://schemas.microsoft.com/office/drawing/2014/main" id="{B0AA6DC3-BDFC-4647-B5CD-082DF594E431}"/>
                  </a:ext>
                </a:extLst>
              </p:cNvPr>
              <p:cNvCxnSpPr/>
              <p:nvPr/>
            </p:nvCxnSpPr>
            <p:spPr bwMode="auto">
              <a:xfrm>
                <a:off x="13258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3" name="Gerade Verbindung 182">
                <a:extLst>
                  <a:ext uri="{FF2B5EF4-FFF2-40B4-BE49-F238E27FC236}">
                    <a16:creationId xmlns:a16="http://schemas.microsoft.com/office/drawing/2014/main" id="{CD0E393E-E0EC-F445-832A-14980A60B555}"/>
                  </a:ext>
                </a:extLst>
              </p:cNvPr>
              <p:cNvCxnSpPr/>
              <p:nvPr/>
            </p:nvCxnSpPr>
            <p:spPr bwMode="auto">
              <a:xfrm>
                <a:off x="14173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4" name="Gerade Verbindung 183">
                <a:extLst>
                  <a:ext uri="{FF2B5EF4-FFF2-40B4-BE49-F238E27FC236}">
                    <a16:creationId xmlns:a16="http://schemas.microsoft.com/office/drawing/2014/main" id="{0920113C-AB8C-494F-A2AD-B1F164EB2A15}"/>
                  </a:ext>
                </a:extLst>
              </p:cNvPr>
              <p:cNvCxnSpPr/>
              <p:nvPr/>
            </p:nvCxnSpPr>
            <p:spPr bwMode="auto">
              <a:xfrm>
                <a:off x="86866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5" name="Gerade Verbindung 184">
                <a:extLst>
                  <a:ext uri="{FF2B5EF4-FFF2-40B4-BE49-F238E27FC236}">
                    <a16:creationId xmlns:a16="http://schemas.microsoft.com/office/drawing/2014/main" id="{F3E9502F-F673-CF45-8AD4-6C720D74A3B9}"/>
                  </a:ext>
                </a:extLst>
              </p:cNvPr>
              <p:cNvCxnSpPr/>
              <p:nvPr/>
            </p:nvCxnSpPr>
            <p:spPr bwMode="auto">
              <a:xfrm>
                <a:off x="9601928"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6" name="Gerade Verbindung 185">
                <a:extLst>
                  <a:ext uri="{FF2B5EF4-FFF2-40B4-BE49-F238E27FC236}">
                    <a16:creationId xmlns:a16="http://schemas.microsoft.com/office/drawing/2014/main" id="{E5DA5203-6DFE-284E-A0A5-C21A2AD960E6}"/>
                  </a:ext>
                </a:extLst>
              </p:cNvPr>
              <p:cNvCxnSpPr/>
              <p:nvPr/>
            </p:nvCxnSpPr>
            <p:spPr bwMode="auto">
              <a:xfrm>
                <a:off x="4114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Gerade Verbindung 186">
                <a:extLst>
                  <a:ext uri="{FF2B5EF4-FFF2-40B4-BE49-F238E27FC236}">
                    <a16:creationId xmlns:a16="http://schemas.microsoft.com/office/drawing/2014/main" id="{6479BD40-0D1F-334D-957C-19B463969527}"/>
                  </a:ext>
                </a:extLst>
              </p:cNvPr>
              <p:cNvCxnSpPr/>
              <p:nvPr/>
            </p:nvCxnSpPr>
            <p:spPr bwMode="auto">
              <a:xfrm>
                <a:off x="5029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Gerade Verbindung 187">
                <a:extLst>
                  <a:ext uri="{FF2B5EF4-FFF2-40B4-BE49-F238E27FC236}">
                    <a16:creationId xmlns:a16="http://schemas.microsoft.com/office/drawing/2014/main" id="{2E7509A6-5555-AA44-9A69-D3A2A5F61F26}"/>
                  </a:ext>
                </a:extLst>
              </p:cNvPr>
              <p:cNvCxnSpPr/>
              <p:nvPr/>
            </p:nvCxnSpPr>
            <p:spPr bwMode="auto">
              <a:xfrm>
                <a:off x="178308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Gerade Verbindung 188">
                <a:extLst>
                  <a:ext uri="{FF2B5EF4-FFF2-40B4-BE49-F238E27FC236}">
                    <a16:creationId xmlns:a16="http://schemas.microsoft.com/office/drawing/2014/main" id="{F618F4A4-4BCF-9949-81FF-19CD9F899520}"/>
                  </a:ext>
                </a:extLst>
              </p:cNvPr>
              <p:cNvCxnSpPr/>
              <p:nvPr/>
            </p:nvCxnSpPr>
            <p:spPr bwMode="auto">
              <a:xfrm>
                <a:off x="4572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5" name="Gruppieren 144">
              <a:extLst>
                <a:ext uri="{FF2B5EF4-FFF2-40B4-BE49-F238E27FC236}">
                  <a16:creationId xmlns:a16="http://schemas.microsoft.com/office/drawing/2014/main" id="{D057CDBE-9D39-A24B-9164-0DE1A9C384F8}"/>
                </a:ext>
              </a:extLst>
            </p:cNvPr>
            <p:cNvGrpSpPr/>
            <p:nvPr/>
          </p:nvGrpSpPr>
          <p:grpSpPr>
            <a:xfrm>
              <a:off x="457200" y="10332000"/>
              <a:ext cx="17373600" cy="180000"/>
              <a:chOff x="457200" y="10332000"/>
              <a:chExt cx="17373600" cy="180000"/>
            </a:xfrm>
          </p:grpSpPr>
          <p:cxnSp>
            <p:nvCxnSpPr>
              <p:cNvPr id="168" name="Gerade Verbindung 167">
                <a:extLst>
                  <a:ext uri="{FF2B5EF4-FFF2-40B4-BE49-F238E27FC236}">
                    <a16:creationId xmlns:a16="http://schemas.microsoft.com/office/drawing/2014/main" id="{5C07EB55-D13F-B342-81FA-31E0619C548F}"/>
                  </a:ext>
                </a:extLst>
              </p:cNvPr>
              <p:cNvCxnSpPr/>
              <p:nvPr/>
            </p:nvCxnSpPr>
            <p:spPr bwMode="auto">
              <a:xfrm>
                <a:off x="4114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9" name="Gerade Verbindung 168">
                <a:extLst>
                  <a:ext uri="{FF2B5EF4-FFF2-40B4-BE49-F238E27FC236}">
                    <a16:creationId xmlns:a16="http://schemas.microsoft.com/office/drawing/2014/main" id="{1B6E0DCE-C34A-3044-BDBC-F662877585B9}"/>
                  </a:ext>
                </a:extLst>
              </p:cNvPr>
              <p:cNvCxnSpPr/>
              <p:nvPr/>
            </p:nvCxnSpPr>
            <p:spPr bwMode="auto">
              <a:xfrm>
                <a:off x="45722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0" name="Gerade Verbindung 169">
                <a:extLst>
                  <a:ext uri="{FF2B5EF4-FFF2-40B4-BE49-F238E27FC236}">
                    <a16:creationId xmlns:a16="http://schemas.microsoft.com/office/drawing/2014/main" id="{23333A40-4478-F84C-BCF6-168781472096}"/>
                  </a:ext>
                </a:extLst>
              </p:cNvPr>
              <p:cNvCxnSpPr/>
              <p:nvPr/>
            </p:nvCxnSpPr>
            <p:spPr bwMode="auto">
              <a:xfrm>
                <a:off x="178308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1" name="Gerade Verbindung 170">
                <a:extLst>
                  <a:ext uri="{FF2B5EF4-FFF2-40B4-BE49-F238E27FC236}">
                    <a16:creationId xmlns:a16="http://schemas.microsoft.com/office/drawing/2014/main" id="{3379B017-54E2-194C-B47E-C794A37559E7}"/>
                  </a:ext>
                </a:extLst>
              </p:cNvPr>
              <p:cNvCxnSpPr/>
              <p:nvPr/>
            </p:nvCxnSpPr>
            <p:spPr bwMode="auto">
              <a:xfrm>
                <a:off x="14173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2" name="Gerade Verbindung 171">
                <a:extLst>
                  <a:ext uri="{FF2B5EF4-FFF2-40B4-BE49-F238E27FC236}">
                    <a16:creationId xmlns:a16="http://schemas.microsoft.com/office/drawing/2014/main" id="{10675F51-A5D8-844A-9D34-66E00220FA64}"/>
                  </a:ext>
                </a:extLst>
              </p:cNvPr>
              <p:cNvCxnSpPr/>
              <p:nvPr/>
            </p:nvCxnSpPr>
            <p:spPr bwMode="auto">
              <a:xfrm>
                <a:off x="1371623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3" name="Gerade Verbindung 172">
                <a:extLst>
                  <a:ext uri="{FF2B5EF4-FFF2-40B4-BE49-F238E27FC236}">
                    <a16:creationId xmlns:a16="http://schemas.microsoft.com/office/drawing/2014/main" id="{0C421212-92FA-7644-B0BF-96347905A509}"/>
                  </a:ext>
                </a:extLst>
              </p:cNvPr>
              <p:cNvCxnSpPr/>
              <p:nvPr/>
            </p:nvCxnSpPr>
            <p:spPr bwMode="auto">
              <a:xfrm>
                <a:off x="13258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4" name="Gerade Verbindung 173">
                <a:extLst>
                  <a:ext uri="{FF2B5EF4-FFF2-40B4-BE49-F238E27FC236}">
                    <a16:creationId xmlns:a16="http://schemas.microsoft.com/office/drawing/2014/main" id="{F4810A0F-9755-194C-ACEF-795FD5146C48}"/>
                  </a:ext>
                </a:extLst>
              </p:cNvPr>
              <p:cNvCxnSpPr/>
              <p:nvPr/>
            </p:nvCxnSpPr>
            <p:spPr bwMode="auto">
              <a:xfrm>
                <a:off x="9601928"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5" name="Gerade Verbindung 174">
                <a:extLst>
                  <a:ext uri="{FF2B5EF4-FFF2-40B4-BE49-F238E27FC236}">
                    <a16:creationId xmlns:a16="http://schemas.microsoft.com/office/drawing/2014/main" id="{46E891B3-70D9-5F42-81FF-CAA62E77EB8E}"/>
                  </a:ext>
                </a:extLst>
              </p:cNvPr>
              <p:cNvCxnSpPr/>
              <p:nvPr/>
            </p:nvCxnSpPr>
            <p:spPr bwMode="auto">
              <a:xfrm>
                <a:off x="91438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6" name="Gerade Verbindung 175">
                <a:extLst>
                  <a:ext uri="{FF2B5EF4-FFF2-40B4-BE49-F238E27FC236}">
                    <a16:creationId xmlns:a16="http://schemas.microsoft.com/office/drawing/2014/main" id="{468371D4-D7A7-6E4B-9F26-DEEBF0DEF4E9}"/>
                  </a:ext>
                </a:extLst>
              </p:cNvPr>
              <p:cNvCxnSpPr/>
              <p:nvPr/>
            </p:nvCxnSpPr>
            <p:spPr bwMode="auto">
              <a:xfrm>
                <a:off x="86866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7" name="Gerade Verbindung 176">
                <a:extLst>
                  <a:ext uri="{FF2B5EF4-FFF2-40B4-BE49-F238E27FC236}">
                    <a16:creationId xmlns:a16="http://schemas.microsoft.com/office/drawing/2014/main" id="{D67C5B8F-3F9B-DF46-B877-E4C4EC8E496E}"/>
                  </a:ext>
                </a:extLst>
              </p:cNvPr>
              <p:cNvCxnSpPr/>
              <p:nvPr/>
            </p:nvCxnSpPr>
            <p:spPr bwMode="auto">
              <a:xfrm>
                <a:off x="5029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8" name="Gerade Verbindung 177">
                <a:extLst>
                  <a:ext uri="{FF2B5EF4-FFF2-40B4-BE49-F238E27FC236}">
                    <a16:creationId xmlns:a16="http://schemas.microsoft.com/office/drawing/2014/main" id="{70D3E3D5-1E41-C944-B8E3-5598A4449E42}"/>
                  </a:ext>
                </a:extLst>
              </p:cNvPr>
              <p:cNvCxnSpPr/>
              <p:nvPr/>
            </p:nvCxnSpPr>
            <p:spPr bwMode="auto">
              <a:xfrm>
                <a:off x="4572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6" name="Gruppieren 145">
              <a:extLst>
                <a:ext uri="{FF2B5EF4-FFF2-40B4-BE49-F238E27FC236}">
                  <a16:creationId xmlns:a16="http://schemas.microsoft.com/office/drawing/2014/main" id="{43DB818D-26AB-184C-B149-BCE0E41EF004}"/>
                </a:ext>
              </a:extLst>
            </p:cNvPr>
            <p:cNvGrpSpPr/>
            <p:nvPr/>
          </p:nvGrpSpPr>
          <p:grpSpPr>
            <a:xfrm>
              <a:off x="-216000" y="457200"/>
              <a:ext cx="180000" cy="9381600"/>
              <a:chOff x="-216000" y="457200"/>
              <a:chExt cx="180000" cy="9381600"/>
            </a:xfrm>
          </p:grpSpPr>
          <p:cxnSp>
            <p:nvCxnSpPr>
              <p:cNvPr id="158" name="Horizontal Straight Connector 16">
                <a:extLst>
                  <a:ext uri="{FF2B5EF4-FFF2-40B4-BE49-F238E27FC236}">
                    <a16:creationId xmlns:a16="http://schemas.microsoft.com/office/drawing/2014/main" id="{A41A793E-D36C-764A-BBD0-DF398B37EFD0}"/>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9" name="Horizontal Straight Connector 10">
                <a:extLst>
                  <a:ext uri="{FF2B5EF4-FFF2-40B4-BE49-F238E27FC236}">
                    <a16:creationId xmlns:a16="http://schemas.microsoft.com/office/drawing/2014/main" id="{C20071E6-48A6-9841-AB9B-E21CE9271A1A}"/>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0" name="Horizontal Straight Connector 10">
                <a:extLst>
                  <a:ext uri="{FF2B5EF4-FFF2-40B4-BE49-F238E27FC236}">
                    <a16:creationId xmlns:a16="http://schemas.microsoft.com/office/drawing/2014/main" id="{4DE2B850-DA24-FD46-8459-02319F75FBE9}"/>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1" name="Horizontal Straight Connector 11">
                <a:extLst>
                  <a:ext uri="{FF2B5EF4-FFF2-40B4-BE49-F238E27FC236}">
                    <a16:creationId xmlns:a16="http://schemas.microsoft.com/office/drawing/2014/main" id="{D7AA2E0D-69E3-B64C-A6F0-CCEF35411F59}"/>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2" name="Horizontal Straight Connector 12">
                <a:extLst>
                  <a:ext uri="{FF2B5EF4-FFF2-40B4-BE49-F238E27FC236}">
                    <a16:creationId xmlns:a16="http://schemas.microsoft.com/office/drawing/2014/main" id="{FB4A337C-8D19-6D47-BCDA-164C3B4A673F}"/>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3" name="Horizontal Straight Connector 16">
                <a:extLst>
                  <a:ext uri="{FF2B5EF4-FFF2-40B4-BE49-F238E27FC236}">
                    <a16:creationId xmlns:a16="http://schemas.microsoft.com/office/drawing/2014/main" id="{8B6BD3B0-B69E-464C-9DC4-DBFFE97055E8}"/>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4" name="Horizontal Straight Connector 16">
                <a:extLst>
                  <a:ext uri="{FF2B5EF4-FFF2-40B4-BE49-F238E27FC236}">
                    <a16:creationId xmlns:a16="http://schemas.microsoft.com/office/drawing/2014/main" id="{909E4CE2-974B-9546-8AF4-39A464E2717A}"/>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5" name="Horizontal Straight Connector 15">
                <a:extLst>
                  <a:ext uri="{FF2B5EF4-FFF2-40B4-BE49-F238E27FC236}">
                    <a16:creationId xmlns:a16="http://schemas.microsoft.com/office/drawing/2014/main" id="{34D1B956-003A-514E-8972-134A91E0EB32}"/>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6" name="Horizontal Straight Connector 14">
                <a:extLst>
                  <a:ext uri="{FF2B5EF4-FFF2-40B4-BE49-F238E27FC236}">
                    <a16:creationId xmlns:a16="http://schemas.microsoft.com/office/drawing/2014/main" id="{8A58D9B1-CDE2-8446-8E24-F56788D2E74A}"/>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7" name="Horizontal Straight Connector 13">
                <a:extLst>
                  <a:ext uri="{FF2B5EF4-FFF2-40B4-BE49-F238E27FC236}">
                    <a16:creationId xmlns:a16="http://schemas.microsoft.com/office/drawing/2014/main" id="{556A3482-CCDE-AB4A-A926-E5F1CE02517C}"/>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47" name="Gruppieren 146">
              <a:extLst>
                <a:ext uri="{FF2B5EF4-FFF2-40B4-BE49-F238E27FC236}">
                  <a16:creationId xmlns:a16="http://schemas.microsoft.com/office/drawing/2014/main" id="{65C6F1CA-9129-7447-A941-67866E445453}"/>
                </a:ext>
              </a:extLst>
            </p:cNvPr>
            <p:cNvGrpSpPr/>
            <p:nvPr/>
          </p:nvGrpSpPr>
          <p:grpSpPr>
            <a:xfrm>
              <a:off x="18324000" y="457200"/>
              <a:ext cx="180000" cy="9381600"/>
              <a:chOff x="-216000" y="457200"/>
              <a:chExt cx="180000" cy="9381600"/>
            </a:xfrm>
          </p:grpSpPr>
          <p:cxnSp>
            <p:nvCxnSpPr>
              <p:cNvPr id="148" name="Horizontal Straight Connector 16">
                <a:extLst>
                  <a:ext uri="{FF2B5EF4-FFF2-40B4-BE49-F238E27FC236}">
                    <a16:creationId xmlns:a16="http://schemas.microsoft.com/office/drawing/2014/main" id="{CDAAC474-A3F8-614E-BA13-75BFDF8BB82B}"/>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9" name="Horizontal Straight Connector 10">
                <a:extLst>
                  <a:ext uri="{FF2B5EF4-FFF2-40B4-BE49-F238E27FC236}">
                    <a16:creationId xmlns:a16="http://schemas.microsoft.com/office/drawing/2014/main" id="{22235FA3-44E1-D84B-92C1-31A0A0FD6AB0}"/>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0" name="Horizontal Straight Connector 10">
                <a:extLst>
                  <a:ext uri="{FF2B5EF4-FFF2-40B4-BE49-F238E27FC236}">
                    <a16:creationId xmlns:a16="http://schemas.microsoft.com/office/drawing/2014/main" id="{AA11E800-2B08-EA42-BFD4-E340CB045BFD}"/>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1" name="Horizontal Straight Connector 11">
                <a:extLst>
                  <a:ext uri="{FF2B5EF4-FFF2-40B4-BE49-F238E27FC236}">
                    <a16:creationId xmlns:a16="http://schemas.microsoft.com/office/drawing/2014/main" id="{3672B677-363F-6043-A511-40BA6CD1EA7F}"/>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2" name="Horizontal Straight Connector 12">
                <a:extLst>
                  <a:ext uri="{FF2B5EF4-FFF2-40B4-BE49-F238E27FC236}">
                    <a16:creationId xmlns:a16="http://schemas.microsoft.com/office/drawing/2014/main" id="{B5A59E67-5E65-DF4A-BD18-0785E42C129A}"/>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3" name="Horizontal Straight Connector 16">
                <a:extLst>
                  <a:ext uri="{FF2B5EF4-FFF2-40B4-BE49-F238E27FC236}">
                    <a16:creationId xmlns:a16="http://schemas.microsoft.com/office/drawing/2014/main" id="{9D42AD1E-8E11-FB44-9DEA-DD9D7B23F0EB}"/>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4" name="Horizontal Straight Connector 16">
                <a:extLst>
                  <a:ext uri="{FF2B5EF4-FFF2-40B4-BE49-F238E27FC236}">
                    <a16:creationId xmlns:a16="http://schemas.microsoft.com/office/drawing/2014/main" id="{9FCEB0D0-606B-F44A-A4A8-8716F64D081E}"/>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5" name="Horizontal Straight Connector 15">
                <a:extLst>
                  <a:ext uri="{FF2B5EF4-FFF2-40B4-BE49-F238E27FC236}">
                    <a16:creationId xmlns:a16="http://schemas.microsoft.com/office/drawing/2014/main" id="{B96D8A35-D3DF-024C-9819-2C27F05A1197}"/>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6" name="Horizontal Straight Connector 14">
                <a:extLst>
                  <a:ext uri="{FF2B5EF4-FFF2-40B4-BE49-F238E27FC236}">
                    <a16:creationId xmlns:a16="http://schemas.microsoft.com/office/drawing/2014/main" id="{02D7FD82-041D-2F4E-8626-3E248891DFC3}"/>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7" name="Horizontal Straight Connector 13">
                <a:extLst>
                  <a:ext uri="{FF2B5EF4-FFF2-40B4-BE49-F238E27FC236}">
                    <a16:creationId xmlns:a16="http://schemas.microsoft.com/office/drawing/2014/main" id="{08680A50-F7B9-7845-B25E-958DF21D767C}"/>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3892" r:id="rId1"/>
    <p:sldLayoutId id="2147483967" r:id="rId2"/>
    <p:sldLayoutId id="2147483893" r:id="rId3"/>
    <p:sldLayoutId id="2147483894" r:id="rId4"/>
    <p:sldLayoutId id="2147483895" r:id="rId5"/>
    <p:sldLayoutId id="2147483896" r:id="rId6"/>
    <p:sldLayoutId id="2147483897" r:id="rId7"/>
    <p:sldLayoutId id="2147483898" r:id="rId8"/>
    <p:sldLayoutId id="2147483899" r:id="rId9"/>
    <p:sldLayoutId id="2147483900" r:id="rId10"/>
    <p:sldLayoutId id="2147483901" r:id="rId11"/>
    <p:sldLayoutId id="2147483902" r:id="rId12"/>
    <p:sldLayoutId id="2147483903" r:id="rId13"/>
    <p:sldLayoutId id="2147483904" r:id="rId14"/>
    <p:sldLayoutId id="2147483905" r:id="rId15"/>
    <p:sldLayoutId id="2147483906" r:id="rId16"/>
    <p:sldLayoutId id="2147483907" r:id="rId17"/>
    <p:sldLayoutId id="2147483908" r:id="rId18"/>
    <p:sldLayoutId id="2147483909" r:id="rId19"/>
    <p:sldLayoutId id="2147483910" r:id="rId20"/>
    <p:sldLayoutId id="2147483911" r:id="rId21"/>
    <p:sldLayoutId id="2147483912" r:id="rId22"/>
    <p:sldLayoutId id="2147483913" r:id="rId23"/>
    <p:sldLayoutId id="2147483914" r:id="rId24"/>
    <p:sldLayoutId id="2147483915" r:id="rId25"/>
    <p:sldLayoutId id="2147483916" r:id="rId26"/>
    <p:sldLayoutId id="2147483960" r:id="rId27"/>
    <p:sldLayoutId id="2147483917" r:id="rId28"/>
    <p:sldLayoutId id="2147483918" r:id="rId29"/>
    <p:sldLayoutId id="2147483919" r:id="rId30"/>
    <p:sldLayoutId id="2147483920" r:id="rId31"/>
    <p:sldLayoutId id="2147483921" r:id="rId32"/>
    <p:sldLayoutId id="2147483922" r:id="rId33"/>
    <p:sldLayoutId id="2147483923" r:id="rId34"/>
    <p:sldLayoutId id="2147483964" r:id="rId35"/>
  </p:sldLayoutIdLst>
  <p:hf hdr="0" dt="0"/>
  <p:txStyles>
    <p:titleStyle>
      <a:lvl1pPr algn="l" rtl="0" eaLnBrk="1" fontAlgn="base" hangingPunct="1">
        <a:lnSpc>
          <a:spcPct val="90000"/>
        </a:lnSpc>
        <a:spcBef>
          <a:spcPct val="0"/>
        </a:spcBef>
        <a:spcAft>
          <a:spcPct val="0"/>
        </a:spcAft>
        <a:defRPr sz="4800" b="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aseline="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tx1"/>
        </a:buClr>
        <a:buFont typeface=".AppleSystemUIFont" charset="-120"/>
        <a:buChar char="»"/>
        <a:tabLst/>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11232" userDrawn="1">
          <p15:clr>
            <a:srgbClr val="F26B43"/>
          </p15:clr>
        </p15:guide>
        <p15:guide id="4" orient="horz" pos="5676" userDrawn="1">
          <p15:clr>
            <a:srgbClr val="F26B43"/>
          </p15:clr>
        </p15:guide>
        <p15:guide id="5" orient="horz" pos="6198"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0" userDrawn="1">
          <p15:clr>
            <a:srgbClr val="F26B43"/>
          </p15:clr>
        </p15:guide>
        <p15:guide id="17" orient="horz" pos="1622" userDrawn="1">
          <p15:clr>
            <a:srgbClr val="F26B43"/>
          </p15:clr>
        </p15:guide>
        <p15:guide id="18" orient="horz" pos="3242" userDrawn="1">
          <p15:clr>
            <a:srgbClr val="F26B43"/>
          </p15:clr>
        </p15:guide>
        <p15:guide id="19" orient="horz" pos="2430" userDrawn="1">
          <p15:clr>
            <a:srgbClr val="F26B43"/>
          </p15:clr>
        </p15:guide>
        <p15:guide id="20" orient="horz" pos="4054" userDrawn="1">
          <p15:clr>
            <a:srgbClr val="F26B43"/>
          </p15:clr>
        </p15:guide>
        <p15:guide id="21" orient="horz" pos="486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Layout" Target="../slideLayouts/slideLayout69.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8.xml"/></Relationships>
</file>

<file path=ppt/slides/_rels/slide13.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3.xml"/><Relationship Id="rId1" Type="http://schemas.openxmlformats.org/officeDocument/2006/relationships/slideLayout" Target="../slideLayouts/slideLayout8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5.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4.xml"/><Relationship Id="rId1" Type="http://schemas.openxmlformats.org/officeDocument/2006/relationships/slideLayout" Target="../slideLayouts/slideLayout77.xml"/></Relationships>
</file>

<file path=ppt/slides/_rels/slide16.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notesSlide" Target="../notesSlides/notesSlide5.xml"/><Relationship Id="rId1" Type="http://schemas.openxmlformats.org/officeDocument/2006/relationships/slideLayout" Target="../slideLayouts/slideLayout7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1.xml"/></Relationships>
</file>

<file path=ppt/slides/_rels/slide18.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0.xml"/><Relationship Id="rId5" Type="http://schemas.openxmlformats.org/officeDocument/2006/relationships/image" Target="../media/image28.sv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77.xml"/></Relationships>
</file>

<file path=ppt/slides/_rels/slide2.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2.svg"/><Relationship Id="rId2" Type="http://schemas.openxmlformats.org/officeDocument/2006/relationships/image" Target="../media/image17.png"/><Relationship Id="rId1" Type="http://schemas.openxmlformats.org/officeDocument/2006/relationships/slideLayout" Target="../slideLayouts/slideLayout70.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20.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71.xml"/></Relationships>
</file>

<file path=ppt/slides/_rels/slide21.xml.rels><?xml version="1.0" encoding="UTF-8" standalone="yes"?>
<Relationships xmlns="http://schemas.openxmlformats.org/package/2006/relationships"><Relationship Id="rId3" Type="http://schemas.openxmlformats.org/officeDocument/2006/relationships/image" Target="../media/image35.tiff"/><Relationship Id="rId2" Type="http://schemas.openxmlformats.org/officeDocument/2006/relationships/image" Target="../media/image34.tiff"/><Relationship Id="rId1" Type="http://schemas.openxmlformats.org/officeDocument/2006/relationships/slideLayout" Target="../slideLayouts/slideLayout71.xml"/></Relationships>
</file>

<file path=ppt/slides/_rels/slide22.xml.rels><?xml version="1.0" encoding="UTF-8" standalone="yes"?>
<Relationships xmlns="http://schemas.openxmlformats.org/package/2006/relationships"><Relationship Id="rId2" Type="http://schemas.openxmlformats.org/officeDocument/2006/relationships/image" Target="../media/image36.tiff"/><Relationship Id="rId1" Type="http://schemas.openxmlformats.org/officeDocument/2006/relationships/slideLayout" Target="../slideLayouts/slideLayout7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24.xml.rels><?xml version="1.0" encoding="UTF-8" standalone="yes"?>
<Relationships xmlns="http://schemas.openxmlformats.org/package/2006/relationships"><Relationship Id="rId2" Type="http://schemas.openxmlformats.org/officeDocument/2006/relationships/image" Target="../media/image37.tiff"/><Relationship Id="rId1" Type="http://schemas.openxmlformats.org/officeDocument/2006/relationships/slideLayout" Target="../slideLayouts/slideLayout71.xml"/></Relationships>
</file>

<file path=ppt/slides/_rels/slide25.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image" Target="../media/image38.tiff"/><Relationship Id="rId1" Type="http://schemas.openxmlformats.org/officeDocument/2006/relationships/slideLayout" Target="../slideLayouts/slideLayout71.xml"/></Relationships>
</file>

<file path=ppt/slides/_rels/slide26.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71.xml"/></Relationships>
</file>

<file path=ppt/slides/_rels/slide27.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0.xml"/><Relationship Id="rId5" Type="http://schemas.openxmlformats.org/officeDocument/2006/relationships/image" Target="../media/image28.svg"/><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42.tiff"/><Relationship Id="rId2" Type="http://schemas.openxmlformats.org/officeDocument/2006/relationships/image" Target="../media/image41.tiff"/><Relationship Id="rId1" Type="http://schemas.openxmlformats.org/officeDocument/2006/relationships/slideLayout" Target="../slideLayouts/slideLayout8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0.xml"/></Relationships>
</file>

<file path=ppt/slides/_rels/slide30.xml.rels><?xml version="1.0" encoding="UTF-8" standalone="yes"?>
<Relationships xmlns="http://schemas.openxmlformats.org/package/2006/relationships"><Relationship Id="rId2" Type="http://schemas.openxmlformats.org/officeDocument/2006/relationships/image" Target="../media/image43.tiff"/><Relationship Id="rId1" Type="http://schemas.openxmlformats.org/officeDocument/2006/relationships/slideLayout" Target="../slideLayouts/slideLayout71.xml"/></Relationships>
</file>

<file path=ppt/slides/_rels/slide31.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notesSlide" Target="../notesSlides/notesSlide7.xml"/><Relationship Id="rId1" Type="http://schemas.openxmlformats.org/officeDocument/2006/relationships/slideLayout" Target="../slideLayouts/slideLayout77.xml"/></Relationships>
</file>

<file path=ppt/slides/_rels/slide32.xml.rels><?xml version="1.0" encoding="UTF-8" standalone="yes"?>
<Relationships xmlns="http://schemas.openxmlformats.org/package/2006/relationships"><Relationship Id="rId3" Type="http://schemas.openxmlformats.org/officeDocument/2006/relationships/image" Target="../media/image45.tiff"/><Relationship Id="rId2" Type="http://schemas.openxmlformats.org/officeDocument/2006/relationships/notesSlide" Target="../notesSlides/notesSlide8.xml"/><Relationship Id="rId1" Type="http://schemas.openxmlformats.org/officeDocument/2006/relationships/slideLayout" Target="../slideLayouts/slideLayout7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34.xml.rels><?xml version="1.0" encoding="UTF-8" standalone="yes"?>
<Relationships xmlns="http://schemas.openxmlformats.org/package/2006/relationships"><Relationship Id="rId2" Type="http://schemas.openxmlformats.org/officeDocument/2006/relationships/image" Target="../media/image46.tiff"/><Relationship Id="rId1" Type="http://schemas.openxmlformats.org/officeDocument/2006/relationships/slideLayout" Target="../slideLayouts/slideLayout71.xml"/></Relationships>
</file>

<file path=ppt/slides/_rels/slide35.xml.rels><?xml version="1.0" encoding="UTF-8" standalone="yes"?>
<Relationships xmlns="http://schemas.openxmlformats.org/package/2006/relationships"><Relationship Id="rId2" Type="http://schemas.openxmlformats.org/officeDocument/2006/relationships/image" Target="../media/image47.tiff"/><Relationship Id="rId1" Type="http://schemas.openxmlformats.org/officeDocument/2006/relationships/slideLayout" Target="../slideLayouts/slideLayout71.xml"/></Relationships>
</file>

<file path=ppt/slides/_rels/slide36.xml.rels><?xml version="1.0" encoding="UTF-8" standalone="yes"?>
<Relationships xmlns="http://schemas.openxmlformats.org/package/2006/relationships"><Relationship Id="rId2" Type="http://schemas.openxmlformats.org/officeDocument/2006/relationships/image" Target="../media/image48.tiff"/><Relationship Id="rId1" Type="http://schemas.openxmlformats.org/officeDocument/2006/relationships/slideLayout" Target="../slideLayouts/slideLayout71.xml"/></Relationships>
</file>

<file path=ppt/slides/_rels/slide37.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0.xml"/><Relationship Id="rId5" Type="http://schemas.openxmlformats.org/officeDocument/2006/relationships/image" Target="../media/image28.svg"/><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39.xml.rels><?xml version="1.0" encoding="UTF-8" standalone="yes"?>
<Relationships xmlns="http://schemas.openxmlformats.org/package/2006/relationships"><Relationship Id="rId3" Type="http://schemas.openxmlformats.org/officeDocument/2006/relationships/image" Target="../media/image49.tiff"/><Relationship Id="rId2" Type="http://schemas.openxmlformats.org/officeDocument/2006/relationships/notesSlide" Target="../notesSlides/notesSlide9.xml"/><Relationship Id="rId1" Type="http://schemas.openxmlformats.org/officeDocument/2006/relationships/slideLayout" Target="../slideLayouts/slideLayout71.xml"/></Relationships>
</file>

<file path=ppt/slides/_rels/slide4.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82.xml"/></Relationships>
</file>

<file path=ppt/slides/_rels/slide4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42.xml.rels><?xml version="1.0" encoding="UTF-8" standalone="yes"?>
<Relationships xmlns="http://schemas.openxmlformats.org/package/2006/relationships"><Relationship Id="rId3" Type="http://schemas.openxmlformats.org/officeDocument/2006/relationships/image" Target="../media/image52.tiff"/><Relationship Id="rId2" Type="http://schemas.openxmlformats.org/officeDocument/2006/relationships/image" Target="../media/image51.tiff"/><Relationship Id="rId1" Type="http://schemas.openxmlformats.org/officeDocument/2006/relationships/slideLayout" Target="../slideLayouts/slideLayout7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44.xml.rels><?xml version="1.0" encoding="UTF-8" standalone="yes"?>
<Relationships xmlns="http://schemas.openxmlformats.org/package/2006/relationships"><Relationship Id="rId2" Type="http://schemas.openxmlformats.org/officeDocument/2006/relationships/image" Target="../media/image53.tiff"/><Relationship Id="rId1" Type="http://schemas.openxmlformats.org/officeDocument/2006/relationships/slideLayout" Target="../slideLayouts/slideLayout71.xml"/></Relationships>
</file>

<file path=ppt/slides/_rels/slide45.xml.rels><?xml version="1.0" encoding="UTF-8" standalone="yes"?>
<Relationships xmlns="http://schemas.openxmlformats.org/package/2006/relationships"><Relationship Id="rId2" Type="http://schemas.openxmlformats.org/officeDocument/2006/relationships/image" Target="../media/image54.tiff"/><Relationship Id="rId1" Type="http://schemas.openxmlformats.org/officeDocument/2006/relationships/slideLayout" Target="../slideLayouts/slideLayout83.xml"/></Relationships>
</file>

<file path=ppt/slides/_rels/slide46.xml.rels><?xml version="1.0" encoding="UTF-8" standalone="yes"?>
<Relationships xmlns="http://schemas.openxmlformats.org/package/2006/relationships"><Relationship Id="rId2" Type="http://schemas.openxmlformats.org/officeDocument/2006/relationships/image" Target="../media/image55.tiff"/><Relationship Id="rId1" Type="http://schemas.openxmlformats.org/officeDocument/2006/relationships/slideLayout" Target="../slideLayouts/slideLayout81.xml"/></Relationships>
</file>

<file path=ppt/slides/_rels/slide47.xml.rels><?xml version="1.0" encoding="UTF-8" standalone="yes"?>
<Relationships xmlns="http://schemas.openxmlformats.org/package/2006/relationships"><Relationship Id="rId2" Type="http://schemas.openxmlformats.org/officeDocument/2006/relationships/image" Target="../media/image56.tiff"/><Relationship Id="rId1" Type="http://schemas.openxmlformats.org/officeDocument/2006/relationships/slideLayout" Target="../slideLayouts/slideLayout8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49.xml.rels><?xml version="1.0" encoding="UTF-8" standalone="yes"?>
<Relationships xmlns="http://schemas.openxmlformats.org/package/2006/relationships"><Relationship Id="rId3" Type="http://schemas.openxmlformats.org/officeDocument/2006/relationships/hyperlink" Target="https://developer.mozilla.org/en-US/docs/Web/JavaScript" TargetMode="External"/><Relationship Id="rId2" Type="http://schemas.openxmlformats.org/officeDocument/2006/relationships/hyperlink" Target="https://www.ecma-international.org/publications-and-standards/standards/ecma-262/" TargetMode="External"/><Relationship Id="rId1" Type="http://schemas.openxmlformats.org/officeDocument/2006/relationships/slideLayout" Target="../slideLayouts/slideLayout71.xml"/></Relationships>
</file>

<file path=ppt/slides/_rels/slide5.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0.xml"/><Relationship Id="rId5" Type="http://schemas.openxmlformats.org/officeDocument/2006/relationships/image" Target="../media/image28.svg"/><Relationship Id="rId4"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51.xml.rels><?xml version="1.0" encoding="UTF-8" standalone="yes"?>
<Relationships xmlns="http://schemas.openxmlformats.org/package/2006/relationships"><Relationship Id="rId2" Type="http://schemas.openxmlformats.org/officeDocument/2006/relationships/hyperlink" Target="https://www.ibm.com/legal/copytrade" TargetMode="External"/><Relationship Id="rId1" Type="http://schemas.openxmlformats.org/officeDocument/2006/relationships/slideLayout" Target="../slideLayouts/slideLayout10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3347DA9-BCE3-7B43-8D77-DBA3F7E6AC8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756900" y="420779"/>
            <a:ext cx="9387266" cy="9387266"/>
          </a:xfrm>
          <a:prstGeom prst="rect">
            <a:avLst/>
          </a:prstGeom>
        </p:spPr>
      </p:pic>
      <p:pic>
        <p:nvPicPr>
          <p:cNvPr id="4" name="Grafik 3">
            <a:extLst>
              <a:ext uri="{FF2B5EF4-FFF2-40B4-BE49-F238E27FC236}">
                <a16:creationId xmlns:a16="http://schemas.microsoft.com/office/drawing/2014/main" id="{CC873041-A0D2-034A-8344-B2CFD781A6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39781" y="4377497"/>
            <a:ext cx="4394161" cy="4622429"/>
          </a:xfrm>
          <a:prstGeom prst="rect">
            <a:avLst/>
          </a:prstGeom>
        </p:spPr>
      </p:pic>
      <p:pic>
        <p:nvPicPr>
          <p:cNvPr id="5" name="Grafik 4">
            <a:extLst>
              <a:ext uri="{FF2B5EF4-FFF2-40B4-BE49-F238E27FC236}">
                <a16:creationId xmlns:a16="http://schemas.microsoft.com/office/drawing/2014/main" id="{7D4450DD-0816-6948-9BCA-6F6FB69C0D4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582914" y="6426200"/>
            <a:ext cx="2927267" cy="2623135"/>
          </a:xfrm>
          <a:prstGeom prst="rect">
            <a:avLst/>
          </a:prstGeom>
        </p:spPr>
      </p:pic>
      <p:sp>
        <p:nvSpPr>
          <p:cNvPr id="2" name="Titel 1">
            <a:extLst>
              <a:ext uri="{FF2B5EF4-FFF2-40B4-BE49-F238E27FC236}">
                <a16:creationId xmlns:a16="http://schemas.microsoft.com/office/drawing/2014/main" id="{A531229C-B094-8547-B813-82D2D5EEAD90}"/>
              </a:ext>
            </a:extLst>
          </p:cNvPr>
          <p:cNvSpPr>
            <a:spLocks noGrp="1"/>
          </p:cNvSpPr>
          <p:nvPr>
            <p:ph type="title"/>
          </p:nvPr>
        </p:nvSpPr>
        <p:spPr/>
        <p:txBody>
          <a:bodyPr/>
          <a:lstStyle/>
          <a:p>
            <a:r>
              <a:rPr lang="en-US" dirty="0" err="1">
                <a:solidFill>
                  <a:schemeClr val="tx1"/>
                </a:solidFill>
              </a:rPr>
              <a:t>ecx.io</a:t>
            </a:r>
            <a:r>
              <a:rPr lang="en-US" dirty="0">
                <a:solidFill>
                  <a:schemeClr val="tx1"/>
                </a:solidFill>
              </a:rPr>
              <a:t> </a:t>
            </a:r>
            <a:r>
              <a:rPr lang="en-US" dirty="0"/>
              <a:t>Frontend Bootcamp</a:t>
            </a:r>
            <a:br>
              <a:rPr lang="en-US" dirty="0">
                <a:solidFill>
                  <a:schemeClr val="tx1"/>
                </a:solidFill>
              </a:rPr>
            </a:br>
            <a:r>
              <a:rPr lang="en-US" dirty="0">
                <a:solidFill>
                  <a:schemeClr val="tx1"/>
                </a:solidFill>
              </a:rPr>
              <a:t>—</a:t>
            </a:r>
            <a:br>
              <a:rPr lang="en-US" dirty="0"/>
            </a:br>
            <a:r>
              <a:rPr lang="en-US" sz="3600" dirty="0">
                <a:solidFill>
                  <a:schemeClr val="accent1"/>
                </a:solidFill>
              </a:rPr>
              <a:t>Introduction to JS</a:t>
            </a:r>
            <a:br>
              <a:rPr lang="en-US" sz="3600" dirty="0"/>
            </a:br>
            <a:r>
              <a:rPr lang="en-US" sz="3600" dirty="0">
                <a:solidFill>
                  <a:schemeClr val="tx1"/>
                </a:solidFill>
              </a:rPr>
              <a:t>17.06.2021.</a:t>
            </a:r>
            <a:endParaRPr lang="de-DE" dirty="0">
              <a:solidFill>
                <a:schemeClr val="tx1"/>
              </a:solidFill>
            </a:endParaRPr>
          </a:p>
        </p:txBody>
      </p:sp>
    </p:spTree>
    <p:extLst>
      <p:ext uri="{BB962C8B-B14F-4D97-AF65-F5344CB8AC3E}">
        <p14:creationId xmlns:p14="http://schemas.microsoft.com/office/powerpoint/2010/main" val="41568112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DEC62-6CF2-3547-8CDB-5D97790E785E}"/>
              </a:ext>
            </a:extLst>
          </p:cNvPr>
          <p:cNvSpPr>
            <a:spLocks noGrp="1"/>
          </p:cNvSpPr>
          <p:nvPr>
            <p:ph type="title"/>
          </p:nvPr>
        </p:nvSpPr>
        <p:spPr/>
        <p:txBody>
          <a:bodyPr/>
          <a:lstStyle/>
          <a:p>
            <a:r>
              <a:rPr lang="en-HR" dirty="0"/>
              <a:t>APIs</a:t>
            </a:r>
          </a:p>
        </p:txBody>
      </p:sp>
      <p:sp>
        <p:nvSpPr>
          <p:cNvPr id="3" name="Text Placeholder 2">
            <a:extLst>
              <a:ext uri="{FF2B5EF4-FFF2-40B4-BE49-F238E27FC236}">
                <a16:creationId xmlns:a16="http://schemas.microsoft.com/office/drawing/2014/main" id="{AB821CD8-5EF9-7C41-9DE3-0A96FE41A764}"/>
              </a:ext>
            </a:extLst>
          </p:cNvPr>
          <p:cNvSpPr>
            <a:spLocks noGrp="1"/>
          </p:cNvSpPr>
          <p:nvPr>
            <p:ph type="body" sz="quarter" idx="13"/>
          </p:nvPr>
        </p:nvSpPr>
        <p:spPr/>
        <p:txBody>
          <a:bodyPr/>
          <a:lstStyle/>
          <a:p>
            <a:r>
              <a:rPr lang="en-GB" dirty="0"/>
              <a:t>The functionality built on top of the client-side JavaScript language is So-called Application Programming Interfaces (APIs).</a:t>
            </a:r>
          </a:p>
        </p:txBody>
      </p:sp>
      <p:sp>
        <p:nvSpPr>
          <p:cNvPr id="4" name="Text Placeholder 3">
            <a:extLst>
              <a:ext uri="{FF2B5EF4-FFF2-40B4-BE49-F238E27FC236}">
                <a16:creationId xmlns:a16="http://schemas.microsoft.com/office/drawing/2014/main" id="{5D3ADDAD-1A1E-E647-8A96-6588048273CE}"/>
              </a:ext>
            </a:extLst>
          </p:cNvPr>
          <p:cNvSpPr>
            <a:spLocks noGrp="1"/>
          </p:cNvSpPr>
          <p:nvPr>
            <p:ph type="body" sz="quarter" idx="12"/>
          </p:nvPr>
        </p:nvSpPr>
        <p:spPr/>
        <p:txBody>
          <a:bodyPr/>
          <a:lstStyle/>
          <a:p>
            <a:pPr marL="571500" indent="-571500">
              <a:buFontTx/>
              <a:buChar char="-"/>
            </a:pPr>
            <a:r>
              <a:rPr lang="en-GB" sz="3600" b="1" dirty="0"/>
              <a:t>Browser APIs </a:t>
            </a:r>
            <a:r>
              <a:rPr lang="en-GB" dirty="0"/>
              <a:t>are built into your web browser, and are able to expose data from the surrounding computer environment, or do useful complex things.</a:t>
            </a:r>
            <a:endParaRPr lang="en-GB" sz="3600" b="1" dirty="0"/>
          </a:p>
          <a:p>
            <a:pPr marL="571500" indent="-571500">
              <a:buFontTx/>
              <a:buChar char="-"/>
            </a:pPr>
            <a:endParaRPr lang="en-GB" sz="3600" b="1" dirty="0"/>
          </a:p>
          <a:p>
            <a:pPr marL="571500" indent="-571500">
              <a:buFontTx/>
              <a:buChar char="-"/>
            </a:pPr>
            <a:r>
              <a:rPr lang="en-GB" sz="3600" b="1" dirty="0"/>
              <a:t>Third party APIs </a:t>
            </a:r>
            <a:r>
              <a:rPr lang="en-GB" dirty="0"/>
              <a:t>are not built into the browser by default, and you generally have to grab their code and information from somewhere on the Web.</a:t>
            </a:r>
            <a:endParaRPr lang="en-HR" sz="3600" dirty="0"/>
          </a:p>
        </p:txBody>
      </p:sp>
      <p:sp>
        <p:nvSpPr>
          <p:cNvPr id="5" name="Footer Placeholder 4">
            <a:extLst>
              <a:ext uri="{FF2B5EF4-FFF2-40B4-BE49-F238E27FC236}">
                <a16:creationId xmlns:a16="http://schemas.microsoft.com/office/drawing/2014/main" id="{B7C09920-F09E-394B-B8D4-C00C052B1D0C}"/>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3BF342D8-EFF1-0B4B-B7B5-F3D0C7A7372D}"/>
              </a:ext>
            </a:extLst>
          </p:cNvPr>
          <p:cNvSpPr>
            <a:spLocks noGrp="1"/>
          </p:cNvSpPr>
          <p:nvPr>
            <p:ph type="sldNum" sz="quarter" idx="11"/>
          </p:nvPr>
        </p:nvSpPr>
        <p:spPr/>
        <p:txBody>
          <a:bodyPr/>
          <a:lstStyle/>
          <a:p>
            <a:fld id="{59395FB3-9C97-154F-86B2-7E381B951268}" type="slidenum">
              <a:rPr lang="en-US" smtClean="0"/>
              <a:pPr/>
              <a:t>10</a:t>
            </a:fld>
            <a:endParaRPr lang="en-US" dirty="0"/>
          </a:p>
        </p:txBody>
      </p:sp>
    </p:spTree>
    <p:extLst>
      <p:ext uri="{BB962C8B-B14F-4D97-AF65-F5344CB8AC3E}">
        <p14:creationId xmlns:p14="http://schemas.microsoft.com/office/powerpoint/2010/main" val="5664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B1D14-ACC6-7F4F-A13A-BA64768D6DB9}"/>
              </a:ext>
            </a:extLst>
          </p:cNvPr>
          <p:cNvSpPr>
            <a:spLocks noGrp="1"/>
          </p:cNvSpPr>
          <p:nvPr>
            <p:ph type="title"/>
          </p:nvPr>
        </p:nvSpPr>
        <p:spPr/>
        <p:txBody>
          <a:bodyPr/>
          <a:lstStyle/>
          <a:p>
            <a:r>
              <a:rPr lang="en-HR" dirty="0"/>
              <a:t>Browser APIs examples</a:t>
            </a:r>
          </a:p>
        </p:txBody>
      </p:sp>
      <p:sp>
        <p:nvSpPr>
          <p:cNvPr id="3" name="Text Placeholder 2">
            <a:extLst>
              <a:ext uri="{FF2B5EF4-FFF2-40B4-BE49-F238E27FC236}">
                <a16:creationId xmlns:a16="http://schemas.microsoft.com/office/drawing/2014/main" id="{B3BA2EA3-575E-E74F-88B5-E67B29957A19}"/>
              </a:ext>
            </a:extLst>
          </p:cNvPr>
          <p:cNvSpPr>
            <a:spLocks noGrp="1"/>
          </p:cNvSpPr>
          <p:nvPr>
            <p:ph type="body" sz="quarter" idx="12"/>
          </p:nvPr>
        </p:nvSpPr>
        <p:spPr/>
        <p:txBody>
          <a:bodyPr/>
          <a:lstStyle/>
          <a:p>
            <a:r>
              <a:rPr lang="en-GB" dirty="0"/>
              <a:t>The </a:t>
            </a:r>
            <a:r>
              <a:rPr lang="en-GB" b="1" dirty="0"/>
              <a:t>DOM (Document Object Model) API</a:t>
            </a:r>
            <a:r>
              <a:rPr lang="en-GB" dirty="0"/>
              <a:t> allows you to manipulate HTML and CSS, creating, removing and changing HTML, dynamically applying new styles to your page, etc.</a:t>
            </a:r>
          </a:p>
        </p:txBody>
      </p:sp>
      <p:sp>
        <p:nvSpPr>
          <p:cNvPr id="4" name="Text Placeholder 3">
            <a:extLst>
              <a:ext uri="{FF2B5EF4-FFF2-40B4-BE49-F238E27FC236}">
                <a16:creationId xmlns:a16="http://schemas.microsoft.com/office/drawing/2014/main" id="{630E16E6-8DAF-4E40-857E-79B20AF2BE69}"/>
              </a:ext>
            </a:extLst>
          </p:cNvPr>
          <p:cNvSpPr>
            <a:spLocks noGrp="1"/>
          </p:cNvSpPr>
          <p:nvPr>
            <p:ph type="body" sz="quarter" idx="13"/>
          </p:nvPr>
        </p:nvSpPr>
        <p:spPr/>
        <p:txBody>
          <a:bodyPr/>
          <a:lstStyle/>
          <a:p>
            <a:r>
              <a:rPr lang="en-GB" dirty="0"/>
              <a:t>The </a:t>
            </a:r>
            <a:r>
              <a:rPr lang="en-GB" b="1" dirty="0"/>
              <a:t>Geolocation API</a:t>
            </a:r>
            <a:r>
              <a:rPr lang="en-GB" dirty="0"/>
              <a:t> retrieves geographical information. This is how Google Maps is able to find your location and plot it on a map.</a:t>
            </a:r>
          </a:p>
          <a:p>
            <a:endParaRPr lang="en-HR" dirty="0"/>
          </a:p>
        </p:txBody>
      </p:sp>
      <p:sp>
        <p:nvSpPr>
          <p:cNvPr id="5" name="Text Placeholder 4">
            <a:extLst>
              <a:ext uri="{FF2B5EF4-FFF2-40B4-BE49-F238E27FC236}">
                <a16:creationId xmlns:a16="http://schemas.microsoft.com/office/drawing/2014/main" id="{33D2D398-9D7D-6A46-AC7E-57813AD03CE3}"/>
              </a:ext>
            </a:extLst>
          </p:cNvPr>
          <p:cNvSpPr>
            <a:spLocks noGrp="1"/>
          </p:cNvSpPr>
          <p:nvPr>
            <p:ph type="body" sz="quarter" idx="14"/>
          </p:nvPr>
        </p:nvSpPr>
        <p:spPr/>
        <p:txBody>
          <a:bodyPr/>
          <a:lstStyle/>
          <a:p>
            <a:r>
              <a:rPr lang="en-GB" dirty="0"/>
              <a:t>The </a:t>
            </a:r>
            <a:r>
              <a:rPr lang="en-GB" b="1" dirty="0"/>
              <a:t>Canvas</a:t>
            </a:r>
            <a:r>
              <a:rPr lang="en-GB" dirty="0"/>
              <a:t> and </a:t>
            </a:r>
            <a:r>
              <a:rPr lang="en-GB" b="1" dirty="0"/>
              <a:t>WebGL APIs</a:t>
            </a:r>
            <a:r>
              <a:rPr lang="en-GB" dirty="0"/>
              <a:t> allow you to create animated 2D and 3D graphics.</a:t>
            </a:r>
          </a:p>
          <a:p>
            <a:endParaRPr lang="en-HR" dirty="0"/>
          </a:p>
        </p:txBody>
      </p:sp>
      <p:sp>
        <p:nvSpPr>
          <p:cNvPr id="6" name="Text Placeholder 5">
            <a:extLst>
              <a:ext uri="{FF2B5EF4-FFF2-40B4-BE49-F238E27FC236}">
                <a16:creationId xmlns:a16="http://schemas.microsoft.com/office/drawing/2014/main" id="{6630EEC0-4628-6845-AE4C-2329B8A098C5}"/>
              </a:ext>
            </a:extLst>
          </p:cNvPr>
          <p:cNvSpPr>
            <a:spLocks noGrp="1"/>
          </p:cNvSpPr>
          <p:nvPr>
            <p:ph type="body" sz="quarter" idx="15"/>
          </p:nvPr>
        </p:nvSpPr>
        <p:spPr/>
        <p:txBody>
          <a:bodyPr/>
          <a:lstStyle/>
          <a:p>
            <a:r>
              <a:rPr lang="en-GB" b="1" dirty="0"/>
              <a:t>Audio and Video APIs</a:t>
            </a:r>
            <a:r>
              <a:rPr lang="en-GB" dirty="0"/>
              <a:t> like </a:t>
            </a:r>
            <a:r>
              <a:rPr lang="en-GB" dirty="0" err="1"/>
              <a:t>HTMLMediaElement</a:t>
            </a:r>
            <a:r>
              <a:rPr lang="en-GB" dirty="0"/>
              <a:t> and WebRTC allow you to do really interesting things with multimedia, such as play audio and video right in a web page, or grab video from your web camera and display it on someone else's computer.</a:t>
            </a:r>
          </a:p>
          <a:p>
            <a:endParaRPr lang="en-HR" dirty="0"/>
          </a:p>
        </p:txBody>
      </p:sp>
      <p:sp>
        <p:nvSpPr>
          <p:cNvPr id="7" name="Footer Placeholder 6">
            <a:extLst>
              <a:ext uri="{FF2B5EF4-FFF2-40B4-BE49-F238E27FC236}">
                <a16:creationId xmlns:a16="http://schemas.microsoft.com/office/drawing/2014/main" id="{94C63CF9-3C16-AA45-8A2A-9B349033EA42}"/>
              </a:ext>
            </a:extLst>
          </p:cNvPr>
          <p:cNvSpPr>
            <a:spLocks noGrp="1"/>
          </p:cNvSpPr>
          <p:nvPr>
            <p:ph type="ftr" sz="quarter" idx="10"/>
          </p:nvPr>
        </p:nvSpPr>
        <p:spPr/>
        <p:txBody>
          <a:bodyPr/>
          <a:lstStyle/>
          <a:p>
            <a:r>
              <a:rPr lang="en-US"/>
              <a:t>IBM iX / © IBM Corporation</a:t>
            </a:r>
            <a:endParaRPr lang="en-US" dirty="0"/>
          </a:p>
        </p:txBody>
      </p:sp>
      <p:sp>
        <p:nvSpPr>
          <p:cNvPr id="8" name="Slide Number Placeholder 7">
            <a:extLst>
              <a:ext uri="{FF2B5EF4-FFF2-40B4-BE49-F238E27FC236}">
                <a16:creationId xmlns:a16="http://schemas.microsoft.com/office/drawing/2014/main" id="{48167BB6-136A-254C-B617-44F449B71AAB}"/>
              </a:ext>
            </a:extLst>
          </p:cNvPr>
          <p:cNvSpPr>
            <a:spLocks noGrp="1"/>
          </p:cNvSpPr>
          <p:nvPr>
            <p:ph type="sldNum" sz="quarter" idx="11"/>
          </p:nvPr>
        </p:nvSpPr>
        <p:spPr/>
        <p:txBody>
          <a:bodyPr/>
          <a:lstStyle/>
          <a:p>
            <a:fld id="{59395FB3-9C97-154F-86B2-7E381B951268}" type="slidenum">
              <a:rPr lang="en-US" smtClean="0"/>
              <a:pPr/>
              <a:t>11</a:t>
            </a:fld>
            <a:endParaRPr lang="en-US" dirty="0"/>
          </a:p>
        </p:txBody>
      </p:sp>
    </p:spTree>
    <p:extLst>
      <p:ext uri="{BB962C8B-B14F-4D97-AF65-F5344CB8AC3E}">
        <p14:creationId xmlns:p14="http://schemas.microsoft.com/office/powerpoint/2010/main" val="2270644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9DCA7-9418-F54E-86E5-DA6FED8C7634}"/>
              </a:ext>
            </a:extLst>
          </p:cNvPr>
          <p:cNvSpPr>
            <a:spLocks noGrp="1"/>
          </p:cNvSpPr>
          <p:nvPr>
            <p:ph type="title"/>
          </p:nvPr>
        </p:nvSpPr>
        <p:spPr>
          <a:xfrm>
            <a:off x="457200" y="457200"/>
            <a:ext cx="8229600" cy="1659600"/>
          </a:xfrm>
        </p:spPr>
        <p:txBody>
          <a:bodyPr anchor="t">
            <a:normAutofit/>
          </a:bodyPr>
          <a:lstStyle/>
          <a:p>
            <a:r>
              <a:rPr lang="en-HR" dirty="0"/>
              <a:t>Third party APIs examples</a:t>
            </a:r>
          </a:p>
        </p:txBody>
      </p:sp>
      <p:sp>
        <p:nvSpPr>
          <p:cNvPr id="3" name="Text Placeholder 2">
            <a:extLst>
              <a:ext uri="{FF2B5EF4-FFF2-40B4-BE49-F238E27FC236}">
                <a16:creationId xmlns:a16="http://schemas.microsoft.com/office/drawing/2014/main" id="{BB416EF3-AC86-9E41-9347-447A1FA01E1F}"/>
              </a:ext>
            </a:extLst>
          </p:cNvPr>
          <p:cNvSpPr>
            <a:spLocks noGrp="1"/>
          </p:cNvSpPr>
          <p:nvPr>
            <p:ph sz="quarter" idx="13"/>
          </p:nvPr>
        </p:nvSpPr>
        <p:spPr>
          <a:xfrm>
            <a:off x="457200" y="2574926"/>
            <a:ext cx="8229600" cy="1659600"/>
          </a:xfrm>
        </p:spPr>
        <p:txBody>
          <a:bodyPr>
            <a:normAutofit/>
          </a:bodyPr>
          <a:lstStyle/>
          <a:p>
            <a:r>
              <a:rPr lang="en-GB" sz="3600" dirty="0"/>
              <a:t>The </a:t>
            </a:r>
            <a:r>
              <a:rPr lang="en-GB" sz="3600" b="1" dirty="0"/>
              <a:t>Twitter API</a:t>
            </a:r>
            <a:r>
              <a:rPr lang="en-GB" sz="3600" dirty="0"/>
              <a:t> allows you to do things like displaying your latest tweets on your website.</a:t>
            </a:r>
          </a:p>
          <a:p>
            <a:endParaRPr lang="en-HR" dirty="0"/>
          </a:p>
        </p:txBody>
      </p:sp>
      <p:sp>
        <p:nvSpPr>
          <p:cNvPr id="4" name="Text Placeholder 3">
            <a:extLst>
              <a:ext uri="{FF2B5EF4-FFF2-40B4-BE49-F238E27FC236}">
                <a16:creationId xmlns:a16="http://schemas.microsoft.com/office/drawing/2014/main" id="{29A6DD27-20F4-144D-8188-E7C7429BF8E3}"/>
              </a:ext>
            </a:extLst>
          </p:cNvPr>
          <p:cNvSpPr>
            <a:spLocks noGrp="1"/>
          </p:cNvSpPr>
          <p:nvPr>
            <p:ph type="body" sz="quarter" idx="12"/>
          </p:nvPr>
        </p:nvSpPr>
        <p:spPr>
          <a:xfrm>
            <a:off x="9601200" y="2574926"/>
            <a:ext cx="8229600" cy="2229550"/>
          </a:xfrm>
        </p:spPr>
        <p:txBody>
          <a:bodyPr>
            <a:normAutofit/>
          </a:bodyPr>
          <a:lstStyle/>
          <a:p>
            <a:r>
              <a:rPr lang="en-GB" sz="3600" dirty="0"/>
              <a:t>The </a:t>
            </a:r>
            <a:r>
              <a:rPr lang="en-GB" sz="3600" b="1" dirty="0"/>
              <a:t>Google Maps API</a:t>
            </a:r>
            <a:r>
              <a:rPr lang="en-GB" sz="3600" dirty="0"/>
              <a:t> and </a:t>
            </a:r>
            <a:r>
              <a:rPr lang="en-GB" sz="3600" b="1" dirty="0"/>
              <a:t>OpenStreetMap API</a:t>
            </a:r>
            <a:r>
              <a:rPr lang="en-GB" sz="3600" dirty="0"/>
              <a:t> allows you to embed custom maps into your website, and other such functionality.</a:t>
            </a:r>
          </a:p>
          <a:p>
            <a:endParaRPr lang="en-HR" dirty="0"/>
          </a:p>
        </p:txBody>
      </p:sp>
      <p:sp>
        <p:nvSpPr>
          <p:cNvPr id="5" name="Footer Placeholder 4">
            <a:extLst>
              <a:ext uri="{FF2B5EF4-FFF2-40B4-BE49-F238E27FC236}">
                <a16:creationId xmlns:a16="http://schemas.microsoft.com/office/drawing/2014/main" id="{657FCCFC-1B6F-8B4E-B361-119E90C7F2BA}"/>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2B7F66D8-CDC8-0C46-BDBC-BBC532BAAEDA}"/>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12</a:t>
            </a:fld>
            <a:endParaRPr lang="en-US"/>
          </a:p>
        </p:txBody>
      </p:sp>
    </p:spTree>
    <p:extLst>
      <p:ext uri="{BB962C8B-B14F-4D97-AF65-F5344CB8AC3E}">
        <p14:creationId xmlns:p14="http://schemas.microsoft.com/office/powerpoint/2010/main" val="3288710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D18D2-BAE5-F44B-B1C9-0EC016EBC1BF}"/>
              </a:ext>
            </a:extLst>
          </p:cNvPr>
          <p:cNvSpPr>
            <a:spLocks noGrp="1"/>
          </p:cNvSpPr>
          <p:nvPr>
            <p:ph type="title"/>
          </p:nvPr>
        </p:nvSpPr>
        <p:spPr/>
        <p:txBody>
          <a:bodyPr/>
          <a:lstStyle/>
          <a:p>
            <a:r>
              <a:rPr lang="en-HR" dirty="0"/>
              <a:t>Comments</a:t>
            </a:r>
          </a:p>
        </p:txBody>
      </p:sp>
      <p:sp>
        <p:nvSpPr>
          <p:cNvPr id="4" name="Footer Placeholder 3">
            <a:extLst>
              <a:ext uri="{FF2B5EF4-FFF2-40B4-BE49-F238E27FC236}">
                <a16:creationId xmlns:a16="http://schemas.microsoft.com/office/drawing/2014/main" id="{DEFA0F55-01B5-BB4C-BB89-B2F6DE9E14D7}"/>
              </a:ext>
            </a:extLst>
          </p:cNvPr>
          <p:cNvSpPr>
            <a:spLocks noGrp="1"/>
          </p:cNvSpPr>
          <p:nvPr>
            <p:ph type="ftr" sz="quarter" idx="10"/>
          </p:nvPr>
        </p:nvSpPr>
        <p:spPr/>
        <p:txBody>
          <a:bodyPr/>
          <a:lstStyle/>
          <a:p>
            <a:r>
              <a:rPr lang="en-US"/>
              <a:t>IBM iX / © IBM Corporation</a:t>
            </a:r>
            <a:endParaRPr lang="en-US" dirty="0"/>
          </a:p>
        </p:txBody>
      </p:sp>
      <p:sp>
        <p:nvSpPr>
          <p:cNvPr id="5" name="Slide Number Placeholder 4">
            <a:extLst>
              <a:ext uri="{FF2B5EF4-FFF2-40B4-BE49-F238E27FC236}">
                <a16:creationId xmlns:a16="http://schemas.microsoft.com/office/drawing/2014/main" id="{FE194D81-D8D4-2D40-8333-9902A0E01EB2}"/>
              </a:ext>
            </a:extLst>
          </p:cNvPr>
          <p:cNvSpPr>
            <a:spLocks noGrp="1"/>
          </p:cNvSpPr>
          <p:nvPr>
            <p:ph type="sldNum" sz="quarter" idx="11"/>
          </p:nvPr>
        </p:nvSpPr>
        <p:spPr/>
        <p:txBody>
          <a:bodyPr/>
          <a:lstStyle/>
          <a:p>
            <a:fld id="{59395FB3-9C97-154F-86B2-7E381B951268}" type="slidenum">
              <a:rPr lang="en-US" smtClean="0"/>
              <a:pPr/>
              <a:t>13</a:t>
            </a:fld>
            <a:endParaRPr lang="en-US" dirty="0"/>
          </a:p>
        </p:txBody>
      </p:sp>
      <p:pic>
        <p:nvPicPr>
          <p:cNvPr id="6" name="Picture 5">
            <a:extLst>
              <a:ext uri="{FF2B5EF4-FFF2-40B4-BE49-F238E27FC236}">
                <a16:creationId xmlns:a16="http://schemas.microsoft.com/office/drawing/2014/main" id="{1430379C-8A93-D641-9037-4B660446EF63}"/>
              </a:ext>
            </a:extLst>
          </p:cNvPr>
          <p:cNvPicPr>
            <a:picLocks noChangeAspect="1"/>
          </p:cNvPicPr>
          <p:nvPr/>
        </p:nvPicPr>
        <p:blipFill>
          <a:blip r:embed="rId3"/>
          <a:stretch>
            <a:fillRect/>
          </a:stretch>
        </p:blipFill>
        <p:spPr>
          <a:xfrm>
            <a:off x="9422867" y="3055061"/>
            <a:ext cx="8407798" cy="3945345"/>
          </a:xfrm>
          <a:prstGeom prst="rect">
            <a:avLst/>
          </a:prstGeom>
        </p:spPr>
      </p:pic>
    </p:spTree>
    <p:extLst>
      <p:ext uri="{BB962C8B-B14F-4D97-AF65-F5344CB8AC3E}">
        <p14:creationId xmlns:p14="http://schemas.microsoft.com/office/powerpoint/2010/main" val="2301796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47793-BE77-8044-B531-64DC44472EA0}"/>
              </a:ext>
            </a:extLst>
          </p:cNvPr>
          <p:cNvSpPr>
            <a:spLocks noGrp="1"/>
          </p:cNvSpPr>
          <p:nvPr>
            <p:ph type="title"/>
          </p:nvPr>
        </p:nvSpPr>
        <p:spPr/>
        <p:txBody>
          <a:bodyPr/>
          <a:lstStyle/>
          <a:p>
            <a:r>
              <a:rPr lang="en-HR" dirty="0"/>
              <a:t>Errors</a:t>
            </a:r>
          </a:p>
        </p:txBody>
      </p:sp>
      <p:sp>
        <p:nvSpPr>
          <p:cNvPr id="3" name="Text Placeholder 2">
            <a:extLst>
              <a:ext uri="{FF2B5EF4-FFF2-40B4-BE49-F238E27FC236}">
                <a16:creationId xmlns:a16="http://schemas.microsoft.com/office/drawing/2014/main" id="{B296F254-FB99-F347-B5C4-CA5BC5B7A214}"/>
              </a:ext>
            </a:extLst>
          </p:cNvPr>
          <p:cNvSpPr>
            <a:spLocks noGrp="1"/>
          </p:cNvSpPr>
          <p:nvPr>
            <p:ph type="body" sz="quarter" idx="13"/>
          </p:nvPr>
        </p:nvSpPr>
        <p:spPr>
          <a:xfrm>
            <a:off x="457200" y="4318462"/>
            <a:ext cx="8229600" cy="1659600"/>
          </a:xfrm>
        </p:spPr>
        <p:txBody>
          <a:bodyPr/>
          <a:lstStyle/>
          <a:p>
            <a:r>
              <a:rPr lang="en-GB" b="1" dirty="0"/>
              <a:t>Syntax errors:</a:t>
            </a:r>
            <a:r>
              <a:rPr lang="en-GB" dirty="0"/>
              <a:t> These are spelling errors in your code that actually cause the program not to run at all, or stop working part way through — you will usually be provided with some error messages too.</a:t>
            </a:r>
            <a:endParaRPr lang="en-HR" dirty="0"/>
          </a:p>
        </p:txBody>
      </p:sp>
      <p:sp>
        <p:nvSpPr>
          <p:cNvPr id="4" name="Text Placeholder 3">
            <a:extLst>
              <a:ext uri="{FF2B5EF4-FFF2-40B4-BE49-F238E27FC236}">
                <a16:creationId xmlns:a16="http://schemas.microsoft.com/office/drawing/2014/main" id="{7076E5CB-A59D-A443-ACF4-6CA024C61144}"/>
              </a:ext>
            </a:extLst>
          </p:cNvPr>
          <p:cNvSpPr>
            <a:spLocks noGrp="1"/>
          </p:cNvSpPr>
          <p:nvPr>
            <p:ph type="body" sz="quarter" idx="12"/>
          </p:nvPr>
        </p:nvSpPr>
        <p:spPr>
          <a:xfrm>
            <a:off x="9601202" y="4318462"/>
            <a:ext cx="8229600" cy="1659600"/>
          </a:xfrm>
        </p:spPr>
        <p:txBody>
          <a:bodyPr/>
          <a:lstStyle/>
          <a:p>
            <a:r>
              <a:rPr lang="en-GB" b="1" dirty="0"/>
              <a:t>Logic errors:</a:t>
            </a:r>
            <a:r>
              <a:rPr lang="en-GB" dirty="0"/>
              <a:t> These are errors where the syntax is actually correct, but the code is not what you intended it to be, meaning that program runs successfully but gives incorrect results.</a:t>
            </a:r>
            <a:endParaRPr lang="en-HR" dirty="0"/>
          </a:p>
        </p:txBody>
      </p:sp>
      <p:sp>
        <p:nvSpPr>
          <p:cNvPr id="5" name="Footer Placeholder 4">
            <a:extLst>
              <a:ext uri="{FF2B5EF4-FFF2-40B4-BE49-F238E27FC236}">
                <a16:creationId xmlns:a16="http://schemas.microsoft.com/office/drawing/2014/main" id="{22CDAB85-A013-C941-82C1-E32637DB6B62}"/>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F8BCEEFC-5442-E544-8F5D-B55B147A01D1}"/>
              </a:ext>
            </a:extLst>
          </p:cNvPr>
          <p:cNvSpPr>
            <a:spLocks noGrp="1"/>
          </p:cNvSpPr>
          <p:nvPr>
            <p:ph type="sldNum" sz="quarter" idx="11"/>
          </p:nvPr>
        </p:nvSpPr>
        <p:spPr/>
        <p:txBody>
          <a:bodyPr/>
          <a:lstStyle/>
          <a:p>
            <a:fld id="{59395FB3-9C97-154F-86B2-7E381B951268}" type="slidenum">
              <a:rPr lang="en-US" smtClean="0"/>
              <a:pPr/>
              <a:t>14</a:t>
            </a:fld>
            <a:endParaRPr lang="en-US" dirty="0"/>
          </a:p>
        </p:txBody>
      </p:sp>
    </p:spTree>
    <p:extLst>
      <p:ext uri="{BB962C8B-B14F-4D97-AF65-F5344CB8AC3E}">
        <p14:creationId xmlns:p14="http://schemas.microsoft.com/office/powerpoint/2010/main" val="2984979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47793-BE77-8044-B531-64DC44472EA0}"/>
              </a:ext>
            </a:extLst>
          </p:cNvPr>
          <p:cNvSpPr>
            <a:spLocks noGrp="1"/>
          </p:cNvSpPr>
          <p:nvPr>
            <p:ph type="title"/>
          </p:nvPr>
        </p:nvSpPr>
        <p:spPr/>
        <p:txBody>
          <a:bodyPr/>
          <a:lstStyle/>
          <a:p>
            <a:r>
              <a:rPr lang="en-HR" dirty="0"/>
              <a:t>Strict mode</a:t>
            </a:r>
          </a:p>
        </p:txBody>
      </p:sp>
      <p:sp>
        <p:nvSpPr>
          <p:cNvPr id="3" name="Text Placeholder 2">
            <a:extLst>
              <a:ext uri="{FF2B5EF4-FFF2-40B4-BE49-F238E27FC236}">
                <a16:creationId xmlns:a16="http://schemas.microsoft.com/office/drawing/2014/main" id="{B296F254-FB99-F347-B5C4-CA5BC5B7A214}"/>
              </a:ext>
            </a:extLst>
          </p:cNvPr>
          <p:cNvSpPr>
            <a:spLocks noGrp="1"/>
          </p:cNvSpPr>
          <p:nvPr>
            <p:ph type="body" sz="quarter" idx="13"/>
          </p:nvPr>
        </p:nvSpPr>
        <p:spPr/>
        <p:txBody>
          <a:bodyPr/>
          <a:lstStyle/>
          <a:p>
            <a:r>
              <a:rPr lang="en-GB" dirty="0"/>
              <a:t>JavaScript's strict mode is a way to opt in to a restricted variant of JavaScript. Strict mode isn't just a subset: it intentionally has different semantics from normal code.</a:t>
            </a:r>
          </a:p>
          <a:p>
            <a:endParaRPr lang="en-GB" dirty="0"/>
          </a:p>
          <a:p>
            <a:pPr marL="457200" indent="-457200">
              <a:buFontTx/>
              <a:buChar char="-"/>
            </a:pPr>
            <a:r>
              <a:rPr lang="en-GB" dirty="0"/>
              <a:t>Eliminates some JavaScript silent errors by changing them to throw errors.</a:t>
            </a:r>
          </a:p>
          <a:p>
            <a:pPr marL="457200" indent="-457200">
              <a:buFontTx/>
              <a:buChar char="-"/>
            </a:pPr>
            <a:r>
              <a:rPr lang="en-GB" dirty="0"/>
              <a:t>Fixes mistakes that make it difficult for JavaScript engines to perform optimizations</a:t>
            </a:r>
          </a:p>
          <a:p>
            <a:pPr marL="457200" indent="-457200">
              <a:buFontTx/>
              <a:buChar char="-"/>
            </a:pPr>
            <a:r>
              <a:rPr lang="en-GB" dirty="0"/>
              <a:t>Prohibits some syntax likely to be defined in future versions of ECMAScript.</a:t>
            </a:r>
          </a:p>
          <a:p>
            <a:endParaRPr lang="en-HR" dirty="0"/>
          </a:p>
        </p:txBody>
      </p:sp>
      <p:sp>
        <p:nvSpPr>
          <p:cNvPr id="5" name="Footer Placeholder 4">
            <a:extLst>
              <a:ext uri="{FF2B5EF4-FFF2-40B4-BE49-F238E27FC236}">
                <a16:creationId xmlns:a16="http://schemas.microsoft.com/office/drawing/2014/main" id="{22CDAB85-A013-C941-82C1-E32637DB6B62}"/>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F8BCEEFC-5442-E544-8F5D-B55B147A01D1}"/>
              </a:ext>
            </a:extLst>
          </p:cNvPr>
          <p:cNvSpPr>
            <a:spLocks noGrp="1"/>
          </p:cNvSpPr>
          <p:nvPr>
            <p:ph type="sldNum" sz="quarter" idx="11"/>
          </p:nvPr>
        </p:nvSpPr>
        <p:spPr/>
        <p:txBody>
          <a:bodyPr/>
          <a:lstStyle/>
          <a:p>
            <a:fld id="{59395FB3-9C97-154F-86B2-7E381B951268}" type="slidenum">
              <a:rPr lang="en-US" smtClean="0"/>
              <a:pPr/>
              <a:t>15</a:t>
            </a:fld>
            <a:endParaRPr lang="en-US" dirty="0"/>
          </a:p>
        </p:txBody>
      </p:sp>
      <p:pic>
        <p:nvPicPr>
          <p:cNvPr id="11" name="Picture 10">
            <a:extLst>
              <a:ext uri="{FF2B5EF4-FFF2-40B4-BE49-F238E27FC236}">
                <a16:creationId xmlns:a16="http://schemas.microsoft.com/office/drawing/2014/main" id="{AB34D4B8-10A1-014F-B019-63CF33BD7091}"/>
              </a:ext>
            </a:extLst>
          </p:cNvPr>
          <p:cNvPicPr>
            <a:picLocks noChangeAspect="1"/>
          </p:cNvPicPr>
          <p:nvPr/>
        </p:nvPicPr>
        <p:blipFill>
          <a:blip r:embed="rId3"/>
          <a:stretch>
            <a:fillRect/>
          </a:stretch>
        </p:blipFill>
        <p:spPr>
          <a:xfrm>
            <a:off x="9601202" y="4214637"/>
            <a:ext cx="7452023" cy="1867250"/>
          </a:xfrm>
          <a:prstGeom prst="rect">
            <a:avLst/>
          </a:prstGeom>
        </p:spPr>
      </p:pic>
    </p:spTree>
    <p:extLst>
      <p:ext uri="{BB962C8B-B14F-4D97-AF65-F5344CB8AC3E}">
        <p14:creationId xmlns:p14="http://schemas.microsoft.com/office/powerpoint/2010/main" val="2245768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B20C-82F3-F547-82F7-E10F0D2E466B}"/>
              </a:ext>
            </a:extLst>
          </p:cNvPr>
          <p:cNvSpPr>
            <a:spLocks noGrp="1"/>
          </p:cNvSpPr>
          <p:nvPr>
            <p:ph type="title"/>
          </p:nvPr>
        </p:nvSpPr>
        <p:spPr/>
        <p:txBody>
          <a:bodyPr/>
          <a:lstStyle/>
          <a:p>
            <a:r>
              <a:rPr lang="en-HR" dirty="0"/>
              <a:t>Console</a:t>
            </a:r>
          </a:p>
        </p:txBody>
      </p:sp>
      <p:sp>
        <p:nvSpPr>
          <p:cNvPr id="3" name="Text Placeholder 2">
            <a:extLst>
              <a:ext uri="{FF2B5EF4-FFF2-40B4-BE49-F238E27FC236}">
                <a16:creationId xmlns:a16="http://schemas.microsoft.com/office/drawing/2014/main" id="{A6D574B5-6335-3A4A-86AC-67FE8D6F6C92}"/>
              </a:ext>
            </a:extLst>
          </p:cNvPr>
          <p:cNvSpPr>
            <a:spLocks noGrp="1"/>
          </p:cNvSpPr>
          <p:nvPr>
            <p:ph type="body" sz="quarter" idx="13"/>
          </p:nvPr>
        </p:nvSpPr>
        <p:spPr/>
        <p:txBody>
          <a:bodyPr/>
          <a:lstStyle/>
          <a:p>
            <a:r>
              <a:rPr lang="en-GB" dirty="0"/>
              <a:t>The console object provides access to the browser's debugging console.</a:t>
            </a:r>
            <a:endParaRPr lang="en-HR" dirty="0"/>
          </a:p>
        </p:txBody>
      </p:sp>
      <p:sp>
        <p:nvSpPr>
          <p:cNvPr id="5" name="Footer Placeholder 4">
            <a:extLst>
              <a:ext uri="{FF2B5EF4-FFF2-40B4-BE49-F238E27FC236}">
                <a16:creationId xmlns:a16="http://schemas.microsoft.com/office/drawing/2014/main" id="{036A6A4C-0F02-4D49-9741-E7D9B3C28CCB}"/>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A1AB206E-4474-824E-9173-64672A5988DD}"/>
              </a:ext>
            </a:extLst>
          </p:cNvPr>
          <p:cNvSpPr>
            <a:spLocks noGrp="1"/>
          </p:cNvSpPr>
          <p:nvPr>
            <p:ph type="sldNum" sz="quarter" idx="11"/>
          </p:nvPr>
        </p:nvSpPr>
        <p:spPr/>
        <p:txBody>
          <a:bodyPr/>
          <a:lstStyle/>
          <a:p>
            <a:fld id="{59395FB3-9C97-154F-86B2-7E381B951268}" type="slidenum">
              <a:rPr lang="en-US" smtClean="0"/>
              <a:pPr/>
              <a:t>16</a:t>
            </a:fld>
            <a:endParaRPr lang="en-US" dirty="0"/>
          </a:p>
        </p:txBody>
      </p:sp>
      <p:pic>
        <p:nvPicPr>
          <p:cNvPr id="7" name="Picture 6">
            <a:extLst>
              <a:ext uri="{FF2B5EF4-FFF2-40B4-BE49-F238E27FC236}">
                <a16:creationId xmlns:a16="http://schemas.microsoft.com/office/drawing/2014/main" id="{4DEBD905-8675-BA45-B19C-8DF0A94101CF}"/>
              </a:ext>
            </a:extLst>
          </p:cNvPr>
          <p:cNvPicPr>
            <a:picLocks noChangeAspect="1"/>
          </p:cNvPicPr>
          <p:nvPr/>
        </p:nvPicPr>
        <p:blipFill>
          <a:blip r:embed="rId3"/>
          <a:stretch>
            <a:fillRect/>
          </a:stretch>
        </p:blipFill>
        <p:spPr>
          <a:xfrm>
            <a:off x="9601202" y="3243724"/>
            <a:ext cx="7432341" cy="3809075"/>
          </a:xfrm>
          <a:prstGeom prst="rect">
            <a:avLst/>
          </a:prstGeom>
        </p:spPr>
      </p:pic>
    </p:spTree>
    <p:extLst>
      <p:ext uri="{BB962C8B-B14F-4D97-AF65-F5344CB8AC3E}">
        <p14:creationId xmlns:p14="http://schemas.microsoft.com/office/powerpoint/2010/main" val="3668767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3B139-DAC7-D044-AC07-84283B1CB4C1}"/>
              </a:ext>
            </a:extLst>
          </p:cNvPr>
          <p:cNvSpPr>
            <a:spLocks noGrp="1"/>
          </p:cNvSpPr>
          <p:nvPr>
            <p:ph type="title"/>
          </p:nvPr>
        </p:nvSpPr>
        <p:spPr/>
        <p:txBody>
          <a:bodyPr/>
          <a:lstStyle/>
          <a:p>
            <a:r>
              <a:rPr lang="en-HR" dirty="0"/>
              <a:t>Scope and closure</a:t>
            </a:r>
          </a:p>
        </p:txBody>
      </p:sp>
      <p:sp>
        <p:nvSpPr>
          <p:cNvPr id="3" name="Text Placeholder 2">
            <a:extLst>
              <a:ext uri="{FF2B5EF4-FFF2-40B4-BE49-F238E27FC236}">
                <a16:creationId xmlns:a16="http://schemas.microsoft.com/office/drawing/2014/main" id="{499191FA-CF01-9A49-AB1A-D858DFD14E16}"/>
              </a:ext>
            </a:extLst>
          </p:cNvPr>
          <p:cNvSpPr>
            <a:spLocks noGrp="1"/>
          </p:cNvSpPr>
          <p:nvPr>
            <p:ph type="body" sz="quarter" idx="13"/>
          </p:nvPr>
        </p:nvSpPr>
        <p:spPr/>
        <p:txBody>
          <a:bodyPr/>
          <a:lstStyle/>
          <a:p>
            <a:r>
              <a:rPr lang="en-GB" b="1" dirty="0"/>
              <a:t>Scope </a:t>
            </a:r>
          </a:p>
          <a:p>
            <a:endParaRPr lang="en-GB" b="1" dirty="0"/>
          </a:p>
          <a:p>
            <a:r>
              <a:rPr lang="en-GB" dirty="0"/>
              <a:t>The current context of execution. The context in which values and expressions are "visible" or can be referenced. If a variable or other expression is not "in the current scope," then it is unavailable for use. Scopes can also be layered in a hierarchy, so that child scopes have access to parent scopes, but not vice versa.</a:t>
            </a:r>
            <a:endParaRPr lang="en-HR" dirty="0"/>
          </a:p>
        </p:txBody>
      </p:sp>
      <p:sp>
        <p:nvSpPr>
          <p:cNvPr id="4" name="Text Placeholder 3">
            <a:extLst>
              <a:ext uri="{FF2B5EF4-FFF2-40B4-BE49-F238E27FC236}">
                <a16:creationId xmlns:a16="http://schemas.microsoft.com/office/drawing/2014/main" id="{C36D5801-96A6-504D-B05B-7A1F285922C6}"/>
              </a:ext>
            </a:extLst>
          </p:cNvPr>
          <p:cNvSpPr>
            <a:spLocks noGrp="1"/>
          </p:cNvSpPr>
          <p:nvPr>
            <p:ph type="body" sz="quarter" idx="12"/>
          </p:nvPr>
        </p:nvSpPr>
        <p:spPr/>
        <p:txBody>
          <a:bodyPr/>
          <a:lstStyle/>
          <a:p>
            <a:r>
              <a:rPr lang="en-HR" b="1" dirty="0"/>
              <a:t>Closure</a:t>
            </a:r>
          </a:p>
          <a:p>
            <a:endParaRPr lang="en-HR" dirty="0"/>
          </a:p>
          <a:p>
            <a:r>
              <a:rPr lang="en-GB" dirty="0"/>
              <a:t>A function serves as a closure in JavaScript, and thus creates a scope, so that (for example) a variable defined exclusively within the function cannot be accessed from outside the function or within other functions.</a:t>
            </a:r>
            <a:endParaRPr lang="en-HR" dirty="0"/>
          </a:p>
        </p:txBody>
      </p:sp>
      <p:sp>
        <p:nvSpPr>
          <p:cNvPr id="5" name="Footer Placeholder 4">
            <a:extLst>
              <a:ext uri="{FF2B5EF4-FFF2-40B4-BE49-F238E27FC236}">
                <a16:creationId xmlns:a16="http://schemas.microsoft.com/office/drawing/2014/main" id="{C6AD78E6-C08B-874B-BBC1-93F08835EA7E}"/>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43DDD59B-EE71-E242-AEC4-78C9C60155D5}"/>
              </a:ext>
            </a:extLst>
          </p:cNvPr>
          <p:cNvSpPr>
            <a:spLocks noGrp="1"/>
          </p:cNvSpPr>
          <p:nvPr>
            <p:ph type="sldNum" sz="quarter" idx="11"/>
          </p:nvPr>
        </p:nvSpPr>
        <p:spPr/>
        <p:txBody>
          <a:bodyPr/>
          <a:lstStyle/>
          <a:p>
            <a:fld id="{59395FB3-9C97-154F-86B2-7E381B951268}" type="slidenum">
              <a:rPr lang="en-US" smtClean="0"/>
              <a:pPr/>
              <a:t>17</a:t>
            </a:fld>
            <a:endParaRPr lang="en-US" dirty="0"/>
          </a:p>
        </p:txBody>
      </p:sp>
    </p:spTree>
    <p:extLst>
      <p:ext uri="{BB962C8B-B14F-4D97-AF65-F5344CB8AC3E}">
        <p14:creationId xmlns:p14="http://schemas.microsoft.com/office/powerpoint/2010/main" val="24707793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Variable declarations</a:t>
            </a:r>
            <a:endParaRPr lang="en-US" dirty="0">
              <a:solidFill>
                <a:schemeClr val="bg2"/>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18</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8103289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198F4-4383-E442-9EA5-4613CDDAA04E}"/>
              </a:ext>
            </a:extLst>
          </p:cNvPr>
          <p:cNvSpPr>
            <a:spLocks noGrp="1"/>
          </p:cNvSpPr>
          <p:nvPr>
            <p:ph type="title"/>
          </p:nvPr>
        </p:nvSpPr>
        <p:spPr>
          <a:xfrm>
            <a:off x="457200" y="457200"/>
            <a:ext cx="8229600" cy="1659600"/>
          </a:xfrm>
        </p:spPr>
        <p:txBody>
          <a:bodyPr anchor="t">
            <a:normAutofit/>
          </a:bodyPr>
          <a:lstStyle/>
          <a:p>
            <a:r>
              <a:rPr lang="en-HR" dirty="0"/>
              <a:t>var</a:t>
            </a:r>
          </a:p>
        </p:txBody>
      </p:sp>
      <p:sp>
        <p:nvSpPr>
          <p:cNvPr id="3" name="Text Placeholder 2">
            <a:extLst>
              <a:ext uri="{FF2B5EF4-FFF2-40B4-BE49-F238E27FC236}">
                <a16:creationId xmlns:a16="http://schemas.microsoft.com/office/drawing/2014/main" id="{9E1DC53F-04D0-964F-B800-61182F37A70B}"/>
              </a:ext>
            </a:extLst>
          </p:cNvPr>
          <p:cNvSpPr>
            <a:spLocks noGrp="1"/>
          </p:cNvSpPr>
          <p:nvPr>
            <p:ph type="body" sz="quarter" idx="13"/>
          </p:nvPr>
        </p:nvSpPr>
        <p:spPr>
          <a:xfrm>
            <a:off x="457200" y="2574926"/>
            <a:ext cx="8229600" cy="6435724"/>
          </a:xfrm>
        </p:spPr>
        <p:txBody>
          <a:bodyPr>
            <a:normAutofit/>
          </a:bodyPr>
          <a:lstStyle/>
          <a:p>
            <a:r>
              <a:rPr lang="en-GB" b="1" dirty="0"/>
              <a:t>var variables can be re-declared and updated</a:t>
            </a:r>
            <a:endParaRPr lang="en-HR" b="1" dirty="0"/>
          </a:p>
          <a:p>
            <a:endParaRPr lang="en-HR" b="1" dirty="0"/>
          </a:p>
          <a:p>
            <a:r>
              <a:rPr lang="en-HR" b="1" dirty="0"/>
              <a:t>Scope of var</a:t>
            </a:r>
          </a:p>
          <a:p>
            <a:r>
              <a:rPr lang="en-GB" dirty="0"/>
              <a:t>var declarations are globally scoped or function/locally scoped.</a:t>
            </a:r>
          </a:p>
        </p:txBody>
      </p:sp>
      <p:sp>
        <p:nvSpPr>
          <p:cNvPr id="5" name="Footer Placeholder 4">
            <a:extLst>
              <a:ext uri="{FF2B5EF4-FFF2-40B4-BE49-F238E27FC236}">
                <a16:creationId xmlns:a16="http://schemas.microsoft.com/office/drawing/2014/main" id="{ACA82F5B-B544-C643-8272-90BFC5079821}"/>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4F2C5130-8213-1640-B61F-701E7455FFEE}"/>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19</a:t>
            </a:fld>
            <a:endParaRPr lang="en-US"/>
          </a:p>
        </p:txBody>
      </p:sp>
      <p:pic>
        <p:nvPicPr>
          <p:cNvPr id="4" name="Picture 3">
            <a:extLst>
              <a:ext uri="{FF2B5EF4-FFF2-40B4-BE49-F238E27FC236}">
                <a16:creationId xmlns:a16="http://schemas.microsoft.com/office/drawing/2014/main" id="{5B4FF44C-626F-D149-88A8-46A36F2F6CCD}"/>
              </a:ext>
            </a:extLst>
          </p:cNvPr>
          <p:cNvPicPr>
            <a:picLocks noChangeAspect="1"/>
          </p:cNvPicPr>
          <p:nvPr/>
        </p:nvPicPr>
        <p:blipFill>
          <a:blip r:embed="rId2"/>
          <a:stretch>
            <a:fillRect/>
          </a:stretch>
        </p:blipFill>
        <p:spPr>
          <a:xfrm>
            <a:off x="9601202" y="3397555"/>
            <a:ext cx="8123278" cy="3501413"/>
          </a:xfrm>
          <a:prstGeom prst="rect">
            <a:avLst/>
          </a:prstGeom>
        </p:spPr>
      </p:pic>
    </p:spTree>
    <p:extLst>
      <p:ext uri="{BB962C8B-B14F-4D97-AF65-F5344CB8AC3E}">
        <p14:creationId xmlns:p14="http://schemas.microsoft.com/office/powerpoint/2010/main" val="5407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Introduction round</a:t>
            </a:r>
            <a:endParaRPr lang="en-US" dirty="0">
              <a:solidFill>
                <a:schemeClr val="tx1"/>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2</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pic>
        <p:nvPicPr>
          <p:cNvPr id="7" name="Grafik 686">
            <a:extLst>
              <a:ext uri="{FF2B5EF4-FFF2-40B4-BE49-F238E27FC236}">
                <a16:creationId xmlns:a16="http://schemas.microsoft.com/office/drawing/2014/main" id="{2A81CBC3-61CB-0B44-8AA5-7CC79072AEB0}"/>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033329" y="871404"/>
            <a:ext cx="5985142" cy="5985142"/>
          </a:xfrm>
          <a:prstGeom prst="rect">
            <a:avLst/>
          </a:prstGeom>
        </p:spPr>
      </p:pic>
    </p:spTree>
    <p:extLst>
      <p:ext uri="{BB962C8B-B14F-4D97-AF65-F5344CB8AC3E}">
        <p14:creationId xmlns:p14="http://schemas.microsoft.com/office/powerpoint/2010/main" val="36824614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198F4-4383-E442-9EA5-4613CDDAA04E}"/>
              </a:ext>
            </a:extLst>
          </p:cNvPr>
          <p:cNvSpPr>
            <a:spLocks noGrp="1"/>
          </p:cNvSpPr>
          <p:nvPr>
            <p:ph type="title"/>
          </p:nvPr>
        </p:nvSpPr>
        <p:spPr>
          <a:xfrm>
            <a:off x="457200" y="457200"/>
            <a:ext cx="8229600" cy="1601682"/>
          </a:xfrm>
        </p:spPr>
        <p:txBody>
          <a:bodyPr anchor="t">
            <a:normAutofit/>
          </a:bodyPr>
          <a:lstStyle/>
          <a:p>
            <a:r>
              <a:rPr lang="en-HR" dirty="0"/>
              <a:t>var</a:t>
            </a:r>
          </a:p>
        </p:txBody>
      </p:sp>
      <p:sp>
        <p:nvSpPr>
          <p:cNvPr id="3" name="Text Placeholder 2">
            <a:extLst>
              <a:ext uri="{FF2B5EF4-FFF2-40B4-BE49-F238E27FC236}">
                <a16:creationId xmlns:a16="http://schemas.microsoft.com/office/drawing/2014/main" id="{9E1DC53F-04D0-964F-B800-61182F37A70B}"/>
              </a:ext>
            </a:extLst>
          </p:cNvPr>
          <p:cNvSpPr>
            <a:spLocks noGrp="1"/>
          </p:cNvSpPr>
          <p:nvPr>
            <p:ph type="body" sz="quarter" idx="13"/>
          </p:nvPr>
        </p:nvSpPr>
        <p:spPr>
          <a:xfrm>
            <a:off x="457200" y="2574926"/>
            <a:ext cx="8229600" cy="6435724"/>
          </a:xfrm>
        </p:spPr>
        <p:txBody>
          <a:bodyPr>
            <a:normAutofit/>
          </a:bodyPr>
          <a:lstStyle/>
          <a:p>
            <a:pPr>
              <a:spcAft>
                <a:spcPts val="600"/>
              </a:spcAft>
            </a:pPr>
            <a:r>
              <a:rPr lang="en-HR" b="1" dirty="0"/>
              <a:t>Hoisting of var</a:t>
            </a:r>
          </a:p>
          <a:p>
            <a:pPr>
              <a:spcAft>
                <a:spcPts val="600"/>
              </a:spcAft>
            </a:pPr>
            <a:endParaRPr lang="en-HR" b="1" dirty="0"/>
          </a:p>
          <a:p>
            <a:pPr>
              <a:spcAft>
                <a:spcPts val="600"/>
              </a:spcAft>
            </a:pPr>
            <a:r>
              <a:rPr lang="en-GB" dirty="0"/>
              <a:t>Hoisting is a JavaScript mechanism where variables and function declarations are moved to the top of their scope before code execution</a:t>
            </a:r>
            <a:endParaRPr lang="en-HR" dirty="0"/>
          </a:p>
        </p:txBody>
      </p:sp>
      <p:sp>
        <p:nvSpPr>
          <p:cNvPr id="5" name="Footer Placeholder 4">
            <a:extLst>
              <a:ext uri="{FF2B5EF4-FFF2-40B4-BE49-F238E27FC236}">
                <a16:creationId xmlns:a16="http://schemas.microsoft.com/office/drawing/2014/main" id="{ACA82F5B-B544-C643-8272-90BFC5079821}"/>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4F2C5130-8213-1640-B61F-701E7455FFEE}"/>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20</a:t>
            </a:fld>
            <a:endParaRPr lang="en-US"/>
          </a:p>
        </p:txBody>
      </p:sp>
      <p:pic>
        <p:nvPicPr>
          <p:cNvPr id="4" name="Picture 3">
            <a:extLst>
              <a:ext uri="{FF2B5EF4-FFF2-40B4-BE49-F238E27FC236}">
                <a16:creationId xmlns:a16="http://schemas.microsoft.com/office/drawing/2014/main" id="{1CE4FFB3-0FC8-4C4E-BA18-E6EC523E306F}"/>
              </a:ext>
            </a:extLst>
          </p:cNvPr>
          <p:cNvPicPr>
            <a:picLocks noChangeAspect="1"/>
          </p:cNvPicPr>
          <p:nvPr/>
        </p:nvPicPr>
        <p:blipFill>
          <a:blip r:embed="rId2"/>
          <a:stretch>
            <a:fillRect/>
          </a:stretch>
        </p:blipFill>
        <p:spPr>
          <a:xfrm>
            <a:off x="9557958" y="3166448"/>
            <a:ext cx="8272708" cy="3963627"/>
          </a:xfrm>
          <a:prstGeom prst="rect">
            <a:avLst/>
          </a:prstGeom>
        </p:spPr>
      </p:pic>
    </p:spTree>
    <p:extLst>
      <p:ext uri="{BB962C8B-B14F-4D97-AF65-F5344CB8AC3E}">
        <p14:creationId xmlns:p14="http://schemas.microsoft.com/office/powerpoint/2010/main" val="14952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EDFEC-DEC3-BD47-A573-CF55246AFF5B}"/>
              </a:ext>
            </a:extLst>
          </p:cNvPr>
          <p:cNvSpPr>
            <a:spLocks noGrp="1"/>
          </p:cNvSpPr>
          <p:nvPr>
            <p:ph type="title"/>
          </p:nvPr>
        </p:nvSpPr>
        <p:spPr/>
        <p:txBody>
          <a:bodyPr/>
          <a:lstStyle/>
          <a:p>
            <a:r>
              <a:rPr lang="en-HR" dirty="0"/>
              <a:t>let</a:t>
            </a:r>
          </a:p>
        </p:txBody>
      </p:sp>
      <p:sp>
        <p:nvSpPr>
          <p:cNvPr id="3" name="Text Placeholder 2">
            <a:extLst>
              <a:ext uri="{FF2B5EF4-FFF2-40B4-BE49-F238E27FC236}">
                <a16:creationId xmlns:a16="http://schemas.microsoft.com/office/drawing/2014/main" id="{9C939D12-E723-0A4F-AFC5-3F931CB2780E}"/>
              </a:ext>
            </a:extLst>
          </p:cNvPr>
          <p:cNvSpPr>
            <a:spLocks noGrp="1"/>
          </p:cNvSpPr>
          <p:nvPr>
            <p:ph type="body" sz="quarter" idx="13"/>
          </p:nvPr>
        </p:nvSpPr>
        <p:spPr/>
        <p:txBody>
          <a:bodyPr/>
          <a:lstStyle/>
          <a:p>
            <a:r>
              <a:rPr lang="en-GB" b="1" dirty="0"/>
              <a:t>let is block scoped</a:t>
            </a:r>
          </a:p>
          <a:p>
            <a:endParaRPr lang="en-GB" b="1" dirty="0"/>
          </a:p>
          <a:p>
            <a:r>
              <a:rPr lang="en-GB" b="1" dirty="0"/>
              <a:t>let can be updated but not re-declared.</a:t>
            </a:r>
            <a:endParaRPr lang="en-HR" dirty="0"/>
          </a:p>
        </p:txBody>
      </p:sp>
      <p:sp>
        <p:nvSpPr>
          <p:cNvPr id="5" name="Footer Placeholder 4">
            <a:extLst>
              <a:ext uri="{FF2B5EF4-FFF2-40B4-BE49-F238E27FC236}">
                <a16:creationId xmlns:a16="http://schemas.microsoft.com/office/drawing/2014/main" id="{F5ABCD89-DA60-8047-A122-B42047F9BEB8}"/>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7540852C-C0FF-444B-94D1-7230B4821304}"/>
              </a:ext>
            </a:extLst>
          </p:cNvPr>
          <p:cNvSpPr>
            <a:spLocks noGrp="1"/>
          </p:cNvSpPr>
          <p:nvPr>
            <p:ph type="sldNum" sz="quarter" idx="11"/>
          </p:nvPr>
        </p:nvSpPr>
        <p:spPr/>
        <p:txBody>
          <a:bodyPr/>
          <a:lstStyle/>
          <a:p>
            <a:fld id="{59395FB3-9C97-154F-86B2-7E381B951268}" type="slidenum">
              <a:rPr lang="en-US" smtClean="0"/>
              <a:pPr/>
              <a:t>21</a:t>
            </a:fld>
            <a:endParaRPr lang="en-US" dirty="0"/>
          </a:p>
        </p:txBody>
      </p:sp>
      <p:pic>
        <p:nvPicPr>
          <p:cNvPr id="7" name="Picture 6">
            <a:extLst>
              <a:ext uri="{FF2B5EF4-FFF2-40B4-BE49-F238E27FC236}">
                <a16:creationId xmlns:a16="http://schemas.microsoft.com/office/drawing/2014/main" id="{72C5CF01-2A70-5B4A-8581-37784389FA6A}"/>
              </a:ext>
            </a:extLst>
          </p:cNvPr>
          <p:cNvPicPr>
            <a:picLocks noChangeAspect="1"/>
          </p:cNvPicPr>
          <p:nvPr/>
        </p:nvPicPr>
        <p:blipFill>
          <a:blip r:embed="rId2"/>
          <a:stretch>
            <a:fillRect/>
          </a:stretch>
        </p:blipFill>
        <p:spPr>
          <a:xfrm>
            <a:off x="10459458" y="2123461"/>
            <a:ext cx="6357079" cy="2380276"/>
          </a:xfrm>
          <a:prstGeom prst="rect">
            <a:avLst/>
          </a:prstGeom>
        </p:spPr>
      </p:pic>
      <p:pic>
        <p:nvPicPr>
          <p:cNvPr id="9" name="Picture 8">
            <a:extLst>
              <a:ext uri="{FF2B5EF4-FFF2-40B4-BE49-F238E27FC236}">
                <a16:creationId xmlns:a16="http://schemas.microsoft.com/office/drawing/2014/main" id="{7150CA6C-2273-FE4D-8445-E50ECB8BD956}"/>
              </a:ext>
            </a:extLst>
          </p:cNvPr>
          <p:cNvPicPr>
            <a:picLocks noChangeAspect="1"/>
          </p:cNvPicPr>
          <p:nvPr/>
        </p:nvPicPr>
        <p:blipFill>
          <a:blip r:embed="rId3"/>
          <a:stretch>
            <a:fillRect/>
          </a:stretch>
        </p:blipFill>
        <p:spPr>
          <a:xfrm>
            <a:off x="10990397" y="5792787"/>
            <a:ext cx="5295202" cy="2925526"/>
          </a:xfrm>
          <a:prstGeom prst="rect">
            <a:avLst/>
          </a:prstGeom>
        </p:spPr>
      </p:pic>
    </p:spTree>
    <p:extLst>
      <p:ext uri="{BB962C8B-B14F-4D97-AF65-F5344CB8AC3E}">
        <p14:creationId xmlns:p14="http://schemas.microsoft.com/office/powerpoint/2010/main" val="2598990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B4E21-8D74-8D48-AF81-9EAEF2D73787}"/>
              </a:ext>
            </a:extLst>
          </p:cNvPr>
          <p:cNvSpPr>
            <a:spLocks noGrp="1"/>
          </p:cNvSpPr>
          <p:nvPr>
            <p:ph type="title"/>
          </p:nvPr>
        </p:nvSpPr>
        <p:spPr/>
        <p:txBody>
          <a:bodyPr/>
          <a:lstStyle/>
          <a:p>
            <a:r>
              <a:rPr lang="en-HR" dirty="0"/>
              <a:t>const</a:t>
            </a:r>
          </a:p>
        </p:txBody>
      </p:sp>
      <p:sp>
        <p:nvSpPr>
          <p:cNvPr id="3" name="Text Placeholder 2">
            <a:extLst>
              <a:ext uri="{FF2B5EF4-FFF2-40B4-BE49-F238E27FC236}">
                <a16:creationId xmlns:a16="http://schemas.microsoft.com/office/drawing/2014/main" id="{BF45C8AF-5621-6F45-84E5-0D8A3BBCC033}"/>
              </a:ext>
            </a:extLst>
          </p:cNvPr>
          <p:cNvSpPr>
            <a:spLocks noGrp="1"/>
          </p:cNvSpPr>
          <p:nvPr>
            <p:ph type="body" sz="quarter" idx="13"/>
          </p:nvPr>
        </p:nvSpPr>
        <p:spPr/>
        <p:txBody>
          <a:bodyPr/>
          <a:lstStyle/>
          <a:p>
            <a:r>
              <a:rPr lang="en-GB" b="1" dirty="0" err="1"/>
              <a:t>const</a:t>
            </a:r>
            <a:r>
              <a:rPr lang="en-GB" b="1" dirty="0"/>
              <a:t> cannot be updated or re-declared</a:t>
            </a:r>
            <a:endParaRPr lang="en-HR" dirty="0"/>
          </a:p>
        </p:txBody>
      </p:sp>
      <p:sp>
        <p:nvSpPr>
          <p:cNvPr id="5" name="Footer Placeholder 4">
            <a:extLst>
              <a:ext uri="{FF2B5EF4-FFF2-40B4-BE49-F238E27FC236}">
                <a16:creationId xmlns:a16="http://schemas.microsoft.com/office/drawing/2014/main" id="{7877817D-C4FA-AE44-9F6C-63742C6DF686}"/>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1F7E7DD0-1195-1044-8F43-976126EA44AA}"/>
              </a:ext>
            </a:extLst>
          </p:cNvPr>
          <p:cNvSpPr>
            <a:spLocks noGrp="1"/>
          </p:cNvSpPr>
          <p:nvPr>
            <p:ph type="sldNum" sz="quarter" idx="11"/>
          </p:nvPr>
        </p:nvSpPr>
        <p:spPr/>
        <p:txBody>
          <a:bodyPr/>
          <a:lstStyle/>
          <a:p>
            <a:fld id="{59395FB3-9C97-154F-86B2-7E381B951268}" type="slidenum">
              <a:rPr lang="en-US" smtClean="0"/>
              <a:pPr/>
              <a:t>22</a:t>
            </a:fld>
            <a:endParaRPr lang="en-US" dirty="0"/>
          </a:p>
        </p:txBody>
      </p:sp>
      <p:pic>
        <p:nvPicPr>
          <p:cNvPr id="7" name="Picture 6">
            <a:extLst>
              <a:ext uri="{FF2B5EF4-FFF2-40B4-BE49-F238E27FC236}">
                <a16:creationId xmlns:a16="http://schemas.microsoft.com/office/drawing/2014/main" id="{22A56EC3-C3FE-E047-A222-F118A759EB04}"/>
              </a:ext>
            </a:extLst>
          </p:cNvPr>
          <p:cNvPicPr>
            <a:picLocks noChangeAspect="1"/>
          </p:cNvPicPr>
          <p:nvPr/>
        </p:nvPicPr>
        <p:blipFill>
          <a:blip r:embed="rId2"/>
          <a:stretch>
            <a:fillRect/>
          </a:stretch>
        </p:blipFill>
        <p:spPr>
          <a:xfrm>
            <a:off x="9601202" y="2574925"/>
            <a:ext cx="8046787" cy="5763745"/>
          </a:xfrm>
          <a:prstGeom prst="rect">
            <a:avLst/>
          </a:prstGeom>
        </p:spPr>
      </p:pic>
    </p:spTree>
    <p:extLst>
      <p:ext uri="{BB962C8B-B14F-4D97-AF65-F5344CB8AC3E}">
        <p14:creationId xmlns:p14="http://schemas.microsoft.com/office/powerpoint/2010/main" val="12032936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A660B-2FE3-764B-8FCC-A0459035C2ED}"/>
              </a:ext>
            </a:extLst>
          </p:cNvPr>
          <p:cNvSpPr>
            <a:spLocks noGrp="1"/>
          </p:cNvSpPr>
          <p:nvPr>
            <p:ph type="title"/>
          </p:nvPr>
        </p:nvSpPr>
        <p:spPr>
          <a:xfrm>
            <a:off x="457200" y="457200"/>
            <a:ext cx="8229600" cy="1659600"/>
          </a:xfrm>
        </p:spPr>
        <p:txBody>
          <a:bodyPr anchor="t">
            <a:normAutofit/>
          </a:bodyPr>
          <a:lstStyle/>
          <a:p>
            <a:r>
              <a:rPr lang="en-HR" dirty="0"/>
              <a:t>Variables summary</a:t>
            </a:r>
          </a:p>
        </p:txBody>
      </p:sp>
      <p:sp>
        <p:nvSpPr>
          <p:cNvPr id="3" name="Text Placeholder 2">
            <a:extLst>
              <a:ext uri="{FF2B5EF4-FFF2-40B4-BE49-F238E27FC236}">
                <a16:creationId xmlns:a16="http://schemas.microsoft.com/office/drawing/2014/main" id="{B707976A-0F95-9D44-A0DA-AF4A0F36FAF6}"/>
              </a:ext>
            </a:extLst>
          </p:cNvPr>
          <p:cNvSpPr>
            <a:spLocks noGrp="1"/>
          </p:cNvSpPr>
          <p:nvPr>
            <p:ph sz="quarter" idx="13"/>
          </p:nvPr>
        </p:nvSpPr>
        <p:spPr>
          <a:xfrm>
            <a:off x="457200" y="2574925"/>
            <a:ext cx="8229600" cy="6435725"/>
          </a:xfrm>
        </p:spPr>
        <p:txBody>
          <a:bodyPr>
            <a:normAutofit/>
          </a:bodyPr>
          <a:lstStyle/>
          <a:p>
            <a:pPr marL="457200" indent="-457200">
              <a:lnSpc>
                <a:spcPct val="90000"/>
              </a:lnSpc>
              <a:buFontTx/>
              <a:buChar char="-"/>
            </a:pPr>
            <a:r>
              <a:rPr lang="en-GB" sz="3600" b="1" dirty="0"/>
              <a:t>var</a:t>
            </a:r>
            <a:r>
              <a:rPr lang="en-GB" sz="3600" dirty="0"/>
              <a:t> declarations are globally scoped or function scoped while </a:t>
            </a:r>
            <a:r>
              <a:rPr lang="en-GB" sz="3600" b="1" dirty="0"/>
              <a:t>let</a:t>
            </a:r>
            <a:r>
              <a:rPr lang="en-GB" sz="3600" dirty="0"/>
              <a:t> and </a:t>
            </a:r>
            <a:r>
              <a:rPr lang="en-GB" sz="3600" b="1" dirty="0" err="1"/>
              <a:t>const</a:t>
            </a:r>
            <a:r>
              <a:rPr lang="en-GB" sz="3600" dirty="0"/>
              <a:t> are block scoped.</a:t>
            </a:r>
          </a:p>
          <a:p>
            <a:pPr>
              <a:lnSpc>
                <a:spcPct val="90000"/>
              </a:lnSpc>
            </a:pPr>
            <a:endParaRPr lang="en-GB" sz="3600" dirty="0"/>
          </a:p>
          <a:p>
            <a:pPr marL="457200" indent="-457200">
              <a:lnSpc>
                <a:spcPct val="90000"/>
              </a:lnSpc>
              <a:buFontTx/>
              <a:buChar char="-"/>
            </a:pPr>
            <a:r>
              <a:rPr lang="en-GB" sz="3600" b="1" dirty="0"/>
              <a:t>var</a:t>
            </a:r>
            <a:r>
              <a:rPr lang="en-GB" sz="3600" dirty="0"/>
              <a:t> variables can be updated and re-declared within its scope; </a:t>
            </a:r>
            <a:r>
              <a:rPr lang="en-GB" sz="3600" b="1" dirty="0"/>
              <a:t>let</a:t>
            </a:r>
            <a:r>
              <a:rPr lang="en-GB" sz="3600" dirty="0"/>
              <a:t> variables can be updated but not re-declared; </a:t>
            </a:r>
            <a:r>
              <a:rPr lang="en-GB" sz="3600" b="1" dirty="0" err="1"/>
              <a:t>const</a:t>
            </a:r>
            <a:r>
              <a:rPr lang="en-GB" sz="3600" dirty="0"/>
              <a:t> variables can neither be updated nor re-declared.</a:t>
            </a:r>
          </a:p>
          <a:p>
            <a:pPr>
              <a:lnSpc>
                <a:spcPct val="90000"/>
              </a:lnSpc>
            </a:pPr>
            <a:endParaRPr lang="en-GB" sz="3700" dirty="0"/>
          </a:p>
          <a:p>
            <a:pPr>
              <a:lnSpc>
                <a:spcPct val="90000"/>
              </a:lnSpc>
            </a:pPr>
            <a:endParaRPr lang="en-HR" sz="3700" dirty="0"/>
          </a:p>
        </p:txBody>
      </p:sp>
      <p:sp>
        <p:nvSpPr>
          <p:cNvPr id="4" name="Text Placeholder 3">
            <a:extLst>
              <a:ext uri="{FF2B5EF4-FFF2-40B4-BE49-F238E27FC236}">
                <a16:creationId xmlns:a16="http://schemas.microsoft.com/office/drawing/2014/main" id="{2A7041E9-8C3C-504E-A5D5-C80D46CE2A29}"/>
              </a:ext>
            </a:extLst>
          </p:cNvPr>
          <p:cNvSpPr>
            <a:spLocks noGrp="1"/>
          </p:cNvSpPr>
          <p:nvPr>
            <p:ph type="body" sz="quarter" idx="12"/>
          </p:nvPr>
        </p:nvSpPr>
        <p:spPr>
          <a:xfrm>
            <a:off x="9601200" y="2574925"/>
            <a:ext cx="8229600" cy="6435725"/>
          </a:xfrm>
        </p:spPr>
        <p:txBody>
          <a:bodyPr>
            <a:normAutofit/>
          </a:bodyPr>
          <a:lstStyle/>
          <a:p>
            <a:pPr marL="457200" indent="-457200">
              <a:buFontTx/>
              <a:buChar char="-"/>
            </a:pPr>
            <a:r>
              <a:rPr lang="en-GB" sz="3600" dirty="0"/>
              <a:t>They are all hoisted to the top of their scope. But while </a:t>
            </a:r>
            <a:r>
              <a:rPr lang="en-GB" sz="3600" b="1" dirty="0"/>
              <a:t>var</a:t>
            </a:r>
            <a:r>
              <a:rPr lang="en-GB" sz="3600" dirty="0"/>
              <a:t> variables are initialized with undefined, </a:t>
            </a:r>
            <a:r>
              <a:rPr lang="en-GB" sz="3600" b="1" dirty="0"/>
              <a:t>let</a:t>
            </a:r>
            <a:r>
              <a:rPr lang="en-GB" sz="3600" dirty="0"/>
              <a:t> and </a:t>
            </a:r>
            <a:r>
              <a:rPr lang="en-GB" sz="3600" b="1" dirty="0" err="1"/>
              <a:t>const</a:t>
            </a:r>
            <a:r>
              <a:rPr lang="en-GB" sz="3600" dirty="0"/>
              <a:t> variables are not initialized.</a:t>
            </a:r>
          </a:p>
          <a:p>
            <a:endParaRPr lang="en-GB" sz="3600" dirty="0"/>
          </a:p>
          <a:p>
            <a:pPr marL="457200" indent="-457200">
              <a:buFontTx/>
              <a:buChar char="-"/>
            </a:pPr>
            <a:r>
              <a:rPr lang="en-GB" sz="3600" dirty="0"/>
              <a:t>While </a:t>
            </a:r>
            <a:r>
              <a:rPr lang="en-GB" sz="3600" b="1" dirty="0"/>
              <a:t>var</a:t>
            </a:r>
            <a:r>
              <a:rPr lang="en-GB" sz="3600" dirty="0"/>
              <a:t> and </a:t>
            </a:r>
            <a:r>
              <a:rPr lang="en-GB" sz="3600" b="1" dirty="0"/>
              <a:t>let</a:t>
            </a:r>
            <a:r>
              <a:rPr lang="en-GB" sz="3600" dirty="0"/>
              <a:t> can be declared without being initialized, </a:t>
            </a:r>
            <a:r>
              <a:rPr lang="en-GB" sz="3600" b="1" dirty="0" err="1"/>
              <a:t>const</a:t>
            </a:r>
            <a:r>
              <a:rPr lang="en-GB" sz="3600" dirty="0"/>
              <a:t> must be initialized during declaration.</a:t>
            </a:r>
          </a:p>
          <a:p>
            <a:pPr marL="457200" indent="-457200">
              <a:buFontTx/>
              <a:buChar char="-"/>
            </a:pPr>
            <a:endParaRPr lang="en-GB" dirty="0"/>
          </a:p>
          <a:p>
            <a:endParaRPr lang="en-GB" dirty="0"/>
          </a:p>
          <a:p>
            <a:endParaRPr lang="en-HR" dirty="0"/>
          </a:p>
        </p:txBody>
      </p:sp>
      <p:sp>
        <p:nvSpPr>
          <p:cNvPr id="5" name="Footer Placeholder 4">
            <a:extLst>
              <a:ext uri="{FF2B5EF4-FFF2-40B4-BE49-F238E27FC236}">
                <a16:creationId xmlns:a16="http://schemas.microsoft.com/office/drawing/2014/main" id="{DC9D998D-0549-E74F-AD13-8406129495D1}"/>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BE7E4C7B-A4D0-3E4A-B911-BE1EFAF5F687}"/>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23</a:t>
            </a:fld>
            <a:endParaRPr lang="en-US"/>
          </a:p>
        </p:txBody>
      </p:sp>
    </p:spTree>
    <p:extLst>
      <p:ext uri="{BB962C8B-B14F-4D97-AF65-F5344CB8AC3E}">
        <p14:creationId xmlns:p14="http://schemas.microsoft.com/office/powerpoint/2010/main" val="21699499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7AADC-FB61-C84C-893A-7242BF53940A}"/>
              </a:ext>
            </a:extLst>
          </p:cNvPr>
          <p:cNvSpPr>
            <a:spLocks noGrp="1"/>
          </p:cNvSpPr>
          <p:nvPr>
            <p:ph type="title"/>
          </p:nvPr>
        </p:nvSpPr>
        <p:spPr/>
        <p:txBody>
          <a:bodyPr/>
          <a:lstStyle/>
          <a:p>
            <a:r>
              <a:rPr lang="en-HR" dirty="0"/>
              <a:t>Exercises</a:t>
            </a:r>
          </a:p>
        </p:txBody>
      </p:sp>
      <p:sp>
        <p:nvSpPr>
          <p:cNvPr id="3" name="Text Placeholder 2">
            <a:extLst>
              <a:ext uri="{FF2B5EF4-FFF2-40B4-BE49-F238E27FC236}">
                <a16:creationId xmlns:a16="http://schemas.microsoft.com/office/drawing/2014/main" id="{C840CE2D-DF3E-1642-9EEC-E6379D7A72D2}"/>
              </a:ext>
            </a:extLst>
          </p:cNvPr>
          <p:cNvSpPr>
            <a:spLocks noGrp="1"/>
          </p:cNvSpPr>
          <p:nvPr>
            <p:ph type="body" sz="quarter" idx="13"/>
          </p:nvPr>
        </p:nvSpPr>
        <p:spPr/>
        <p:txBody>
          <a:bodyPr/>
          <a:lstStyle/>
          <a:p>
            <a:r>
              <a:rPr lang="en-GB" dirty="0"/>
              <a:t>Create same console output as on the image below.</a:t>
            </a:r>
            <a:endParaRPr lang="en-HR" dirty="0"/>
          </a:p>
        </p:txBody>
      </p:sp>
      <p:pic>
        <p:nvPicPr>
          <p:cNvPr id="7" name="Picture 6">
            <a:extLst>
              <a:ext uri="{FF2B5EF4-FFF2-40B4-BE49-F238E27FC236}">
                <a16:creationId xmlns:a16="http://schemas.microsoft.com/office/drawing/2014/main" id="{82CE2788-0D1B-C34F-BBA4-2D472F755248}"/>
              </a:ext>
            </a:extLst>
          </p:cNvPr>
          <p:cNvPicPr>
            <a:picLocks noChangeAspect="1"/>
          </p:cNvPicPr>
          <p:nvPr/>
        </p:nvPicPr>
        <p:blipFill>
          <a:blip r:embed="rId2"/>
          <a:stretch>
            <a:fillRect/>
          </a:stretch>
        </p:blipFill>
        <p:spPr>
          <a:xfrm>
            <a:off x="10924116" y="3681411"/>
            <a:ext cx="5511176" cy="3566055"/>
          </a:xfrm>
          <a:prstGeom prst="rect">
            <a:avLst/>
          </a:prstGeom>
        </p:spPr>
      </p:pic>
      <p:sp>
        <p:nvSpPr>
          <p:cNvPr id="5" name="Footer Placeholder 4">
            <a:extLst>
              <a:ext uri="{FF2B5EF4-FFF2-40B4-BE49-F238E27FC236}">
                <a16:creationId xmlns:a16="http://schemas.microsoft.com/office/drawing/2014/main" id="{9D61BED9-9E6A-E740-8292-0FDC259A86B1}"/>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9B8A855B-99D8-6A4C-9622-C2708DD7472F}"/>
              </a:ext>
            </a:extLst>
          </p:cNvPr>
          <p:cNvSpPr>
            <a:spLocks noGrp="1"/>
          </p:cNvSpPr>
          <p:nvPr>
            <p:ph type="sldNum" sz="quarter" idx="11"/>
          </p:nvPr>
        </p:nvSpPr>
        <p:spPr/>
        <p:txBody>
          <a:bodyPr/>
          <a:lstStyle/>
          <a:p>
            <a:fld id="{59395FB3-9C97-154F-86B2-7E381B951268}" type="slidenum">
              <a:rPr lang="en-US" smtClean="0"/>
              <a:pPr/>
              <a:t>24</a:t>
            </a:fld>
            <a:endParaRPr lang="en-US" dirty="0"/>
          </a:p>
        </p:txBody>
      </p:sp>
    </p:spTree>
    <p:extLst>
      <p:ext uri="{BB962C8B-B14F-4D97-AF65-F5344CB8AC3E}">
        <p14:creationId xmlns:p14="http://schemas.microsoft.com/office/powerpoint/2010/main" val="20384687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0FF3A-A8A5-C040-A6C4-2FDE95BE3AE5}"/>
              </a:ext>
            </a:extLst>
          </p:cNvPr>
          <p:cNvSpPr>
            <a:spLocks noGrp="1"/>
          </p:cNvSpPr>
          <p:nvPr>
            <p:ph type="title"/>
          </p:nvPr>
        </p:nvSpPr>
        <p:spPr/>
        <p:txBody>
          <a:bodyPr/>
          <a:lstStyle/>
          <a:p>
            <a:r>
              <a:rPr lang="en-HR" dirty="0"/>
              <a:t>Exercises</a:t>
            </a:r>
          </a:p>
        </p:txBody>
      </p:sp>
      <p:sp>
        <p:nvSpPr>
          <p:cNvPr id="3" name="Text Placeholder 2">
            <a:extLst>
              <a:ext uri="{FF2B5EF4-FFF2-40B4-BE49-F238E27FC236}">
                <a16:creationId xmlns:a16="http://schemas.microsoft.com/office/drawing/2014/main" id="{97DF444A-738F-2B45-B337-F24BF54EC451}"/>
              </a:ext>
            </a:extLst>
          </p:cNvPr>
          <p:cNvSpPr>
            <a:spLocks noGrp="1"/>
          </p:cNvSpPr>
          <p:nvPr>
            <p:ph type="body" sz="quarter" idx="13"/>
          </p:nvPr>
        </p:nvSpPr>
        <p:spPr/>
        <p:txBody>
          <a:bodyPr/>
          <a:lstStyle/>
          <a:p>
            <a:r>
              <a:rPr lang="en-GB" dirty="0"/>
              <a:t>What is the output of the following code?</a:t>
            </a:r>
          </a:p>
          <a:p>
            <a:endParaRPr lang="en-HR" dirty="0"/>
          </a:p>
          <a:p>
            <a:endParaRPr lang="en-HR" dirty="0"/>
          </a:p>
        </p:txBody>
      </p:sp>
      <p:sp>
        <p:nvSpPr>
          <p:cNvPr id="4" name="Text Placeholder 3">
            <a:extLst>
              <a:ext uri="{FF2B5EF4-FFF2-40B4-BE49-F238E27FC236}">
                <a16:creationId xmlns:a16="http://schemas.microsoft.com/office/drawing/2014/main" id="{877D11DA-5D54-D44C-A1D4-0DDA3AE7324E}"/>
              </a:ext>
            </a:extLst>
          </p:cNvPr>
          <p:cNvSpPr>
            <a:spLocks noGrp="1"/>
          </p:cNvSpPr>
          <p:nvPr>
            <p:ph type="body" sz="quarter" idx="12"/>
          </p:nvPr>
        </p:nvSpPr>
        <p:spPr/>
        <p:txBody>
          <a:bodyPr/>
          <a:lstStyle/>
          <a:p>
            <a:r>
              <a:rPr lang="en-GB" dirty="0"/>
              <a:t>What is the output of the following code?</a:t>
            </a:r>
          </a:p>
          <a:p>
            <a:endParaRPr lang="en-GB" dirty="0"/>
          </a:p>
          <a:p>
            <a:endParaRPr lang="en-GB" dirty="0"/>
          </a:p>
          <a:p>
            <a:endParaRPr lang="en-HR" dirty="0"/>
          </a:p>
        </p:txBody>
      </p:sp>
      <p:sp>
        <p:nvSpPr>
          <p:cNvPr id="5" name="Footer Placeholder 4">
            <a:extLst>
              <a:ext uri="{FF2B5EF4-FFF2-40B4-BE49-F238E27FC236}">
                <a16:creationId xmlns:a16="http://schemas.microsoft.com/office/drawing/2014/main" id="{97168A1B-8348-9643-9E02-C5628C36DC48}"/>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70CB8B63-903B-9644-B5E0-85159F26E9B0}"/>
              </a:ext>
            </a:extLst>
          </p:cNvPr>
          <p:cNvSpPr>
            <a:spLocks noGrp="1"/>
          </p:cNvSpPr>
          <p:nvPr>
            <p:ph type="sldNum" sz="quarter" idx="11"/>
          </p:nvPr>
        </p:nvSpPr>
        <p:spPr/>
        <p:txBody>
          <a:bodyPr/>
          <a:lstStyle/>
          <a:p>
            <a:fld id="{59395FB3-9C97-154F-86B2-7E381B951268}" type="slidenum">
              <a:rPr lang="en-US" smtClean="0"/>
              <a:pPr/>
              <a:t>25</a:t>
            </a:fld>
            <a:endParaRPr lang="en-US" dirty="0"/>
          </a:p>
        </p:txBody>
      </p:sp>
      <p:pic>
        <p:nvPicPr>
          <p:cNvPr id="7" name="Picture 6">
            <a:extLst>
              <a:ext uri="{FF2B5EF4-FFF2-40B4-BE49-F238E27FC236}">
                <a16:creationId xmlns:a16="http://schemas.microsoft.com/office/drawing/2014/main" id="{496750D6-DB8E-A142-97B7-74BFCC01668D}"/>
              </a:ext>
            </a:extLst>
          </p:cNvPr>
          <p:cNvPicPr>
            <a:picLocks noChangeAspect="1"/>
          </p:cNvPicPr>
          <p:nvPr/>
        </p:nvPicPr>
        <p:blipFill>
          <a:blip r:embed="rId2"/>
          <a:stretch>
            <a:fillRect/>
          </a:stretch>
        </p:blipFill>
        <p:spPr>
          <a:xfrm>
            <a:off x="457200" y="3930650"/>
            <a:ext cx="6197600" cy="2794000"/>
          </a:xfrm>
          <a:prstGeom prst="rect">
            <a:avLst/>
          </a:prstGeom>
        </p:spPr>
      </p:pic>
      <p:pic>
        <p:nvPicPr>
          <p:cNvPr id="9" name="Picture 8">
            <a:extLst>
              <a:ext uri="{FF2B5EF4-FFF2-40B4-BE49-F238E27FC236}">
                <a16:creationId xmlns:a16="http://schemas.microsoft.com/office/drawing/2014/main" id="{AF1DE9B2-F56C-F44B-9024-C272781CCDFD}"/>
              </a:ext>
            </a:extLst>
          </p:cNvPr>
          <p:cNvPicPr>
            <a:picLocks noChangeAspect="1"/>
          </p:cNvPicPr>
          <p:nvPr/>
        </p:nvPicPr>
        <p:blipFill>
          <a:blip r:embed="rId3"/>
          <a:stretch>
            <a:fillRect/>
          </a:stretch>
        </p:blipFill>
        <p:spPr>
          <a:xfrm>
            <a:off x="9601200" y="3930650"/>
            <a:ext cx="7264400" cy="5080000"/>
          </a:xfrm>
          <a:prstGeom prst="rect">
            <a:avLst/>
          </a:prstGeom>
        </p:spPr>
      </p:pic>
    </p:spTree>
    <p:extLst>
      <p:ext uri="{BB962C8B-B14F-4D97-AF65-F5344CB8AC3E}">
        <p14:creationId xmlns:p14="http://schemas.microsoft.com/office/powerpoint/2010/main" val="4727669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0FF3A-A8A5-C040-A6C4-2FDE95BE3AE5}"/>
              </a:ext>
            </a:extLst>
          </p:cNvPr>
          <p:cNvSpPr>
            <a:spLocks noGrp="1"/>
          </p:cNvSpPr>
          <p:nvPr>
            <p:ph type="title"/>
          </p:nvPr>
        </p:nvSpPr>
        <p:spPr/>
        <p:txBody>
          <a:bodyPr/>
          <a:lstStyle/>
          <a:p>
            <a:r>
              <a:rPr lang="en-HR" dirty="0"/>
              <a:t>Exercises</a:t>
            </a:r>
          </a:p>
        </p:txBody>
      </p:sp>
      <p:sp>
        <p:nvSpPr>
          <p:cNvPr id="3" name="Text Placeholder 2">
            <a:extLst>
              <a:ext uri="{FF2B5EF4-FFF2-40B4-BE49-F238E27FC236}">
                <a16:creationId xmlns:a16="http://schemas.microsoft.com/office/drawing/2014/main" id="{97DF444A-738F-2B45-B337-F24BF54EC451}"/>
              </a:ext>
            </a:extLst>
          </p:cNvPr>
          <p:cNvSpPr>
            <a:spLocks noGrp="1"/>
          </p:cNvSpPr>
          <p:nvPr>
            <p:ph type="body" sz="quarter" idx="13"/>
          </p:nvPr>
        </p:nvSpPr>
        <p:spPr/>
        <p:txBody>
          <a:bodyPr/>
          <a:lstStyle/>
          <a:p>
            <a:r>
              <a:rPr lang="en-GB" dirty="0"/>
              <a:t>What is the output of the following code?</a:t>
            </a:r>
          </a:p>
          <a:p>
            <a:endParaRPr lang="en-HR" dirty="0"/>
          </a:p>
          <a:p>
            <a:endParaRPr lang="en-HR" dirty="0"/>
          </a:p>
        </p:txBody>
      </p:sp>
      <p:sp>
        <p:nvSpPr>
          <p:cNvPr id="4" name="Text Placeholder 3">
            <a:extLst>
              <a:ext uri="{FF2B5EF4-FFF2-40B4-BE49-F238E27FC236}">
                <a16:creationId xmlns:a16="http://schemas.microsoft.com/office/drawing/2014/main" id="{877D11DA-5D54-D44C-A1D4-0DDA3AE7324E}"/>
              </a:ext>
            </a:extLst>
          </p:cNvPr>
          <p:cNvSpPr>
            <a:spLocks noGrp="1"/>
          </p:cNvSpPr>
          <p:nvPr>
            <p:ph type="body" sz="quarter" idx="12"/>
          </p:nvPr>
        </p:nvSpPr>
        <p:spPr/>
        <p:txBody>
          <a:bodyPr/>
          <a:lstStyle/>
          <a:p>
            <a:endParaRPr lang="en-GB" dirty="0"/>
          </a:p>
          <a:p>
            <a:endParaRPr lang="en-GB" dirty="0"/>
          </a:p>
          <a:p>
            <a:endParaRPr lang="en-HR" dirty="0"/>
          </a:p>
        </p:txBody>
      </p:sp>
      <p:sp>
        <p:nvSpPr>
          <p:cNvPr id="5" name="Footer Placeholder 4">
            <a:extLst>
              <a:ext uri="{FF2B5EF4-FFF2-40B4-BE49-F238E27FC236}">
                <a16:creationId xmlns:a16="http://schemas.microsoft.com/office/drawing/2014/main" id="{97168A1B-8348-9643-9E02-C5628C36DC48}"/>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70CB8B63-903B-9644-B5E0-85159F26E9B0}"/>
              </a:ext>
            </a:extLst>
          </p:cNvPr>
          <p:cNvSpPr>
            <a:spLocks noGrp="1"/>
          </p:cNvSpPr>
          <p:nvPr>
            <p:ph type="sldNum" sz="quarter" idx="11"/>
          </p:nvPr>
        </p:nvSpPr>
        <p:spPr/>
        <p:txBody>
          <a:bodyPr/>
          <a:lstStyle/>
          <a:p>
            <a:fld id="{59395FB3-9C97-154F-86B2-7E381B951268}" type="slidenum">
              <a:rPr lang="en-US" smtClean="0"/>
              <a:pPr/>
              <a:t>26</a:t>
            </a:fld>
            <a:endParaRPr lang="en-US" dirty="0"/>
          </a:p>
        </p:txBody>
      </p:sp>
      <p:pic>
        <p:nvPicPr>
          <p:cNvPr id="7" name="Picture 6">
            <a:extLst>
              <a:ext uri="{FF2B5EF4-FFF2-40B4-BE49-F238E27FC236}">
                <a16:creationId xmlns:a16="http://schemas.microsoft.com/office/drawing/2014/main" id="{9B929873-840A-8940-970B-D25893C00174}"/>
              </a:ext>
            </a:extLst>
          </p:cNvPr>
          <p:cNvPicPr>
            <a:picLocks noChangeAspect="1"/>
          </p:cNvPicPr>
          <p:nvPr/>
        </p:nvPicPr>
        <p:blipFill>
          <a:blip r:embed="rId2"/>
          <a:stretch>
            <a:fillRect/>
          </a:stretch>
        </p:blipFill>
        <p:spPr>
          <a:xfrm>
            <a:off x="10236200" y="3489325"/>
            <a:ext cx="5994400" cy="3708400"/>
          </a:xfrm>
          <a:prstGeom prst="rect">
            <a:avLst/>
          </a:prstGeom>
        </p:spPr>
      </p:pic>
    </p:spTree>
    <p:extLst>
      <p:ext uri="{BB962C8B-B14F-4D97-AF65-F5344CB8AC3E}">
        <p14:creationId xmlns:p14="http://schemas.microsoft.com/office/powerpoint/2010/main" val="25391632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GB" dirty="0"/>
              <a:t>Data types and data structures</a:t>
            </a:r>
            <a:endParaRPr lang="en-US" dirty="0">
              <a:solidFill>
                <a:schemeClr val="bg2"/>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27</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30771234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0BAA5-C55F-1144-B09F-A430761BB457}"/>
              </a:ext>
            </a:extLst>
          </p:cNvPr>
          <p:cNvSpPr>
            <a:spLocks noGrp="1"/>
          </p:cNvSpPr>
          <p:nvPr>
            <p:ph type="title"/>
          </p:nvPr>
        </p:nvSpPr>
        <p:spPr/>
        <p:txBody>
          <a:bodyPr/>
          <a:lstStyle/>
          <a:p>
            <a:r>
              <a:rPr lang="en-GB" sz="4400" dirty="0"/>
              <a:t>JavaScript is a loosely typed and dynamic language. </a:t>
            </a:r>
            <a:br>
              <a:rPr lang="en-GB" sz="4400" dirty="0"/>
            </a:br>
            <a:br>
              <a:rPr lang="en-GB" sz="4400" dirty="0"/>
            </a:br>
            <a:r>
              <a:rPr lang="en-GB" sz="4400" dirty="0"/>
              <a:t>Variables in JavaScript are not directly associated with any particular value type, and any variable can be assigned (and re-assigned) values of all types.</a:t>
            </a:r>
            <a:endParaRPr lang="en-HR" sz="4400" dirty="0"/>
          </a:p>
        </p:txBody>
      </p:sp>
      <p:sp>
        <p:nvSpPr>
          <p:cNvPr id="3" name="Footer Placeholder 2">
            <a:extLst>
              <a:ext uri="{FF2B5EF4-FFF2-40B4-BE49-F238E27FC236}">
                <a16:creationId xmlns:a16="http://schemas.microsoft.com/office/drawing/2014/main" id="{6C9E516C-41E0-2944-AF58-97E137A87B67}"/>
              </a:ext>
            </a:extLst>
          </p:cNvPr>
          <p:cNvSpPr>
            <a:spLocks noGrp="1"/>
          </p:cNvSpPr>
          <p:nvPr>
            <p:ph type="ftr" sz="quarter" idx="10"/>
          </p:nvPr>
        </p:nvSpPr>
        <p:spPr/>
        <p:txBody>
          <a:bodyPr/>
          <a:lstStyle/>
          <a:p>
            <a:r>
              <a:rPr lang="en-US"/>
              <a:t>IBM iX / © IBM Corporation</a:t>
            </a:r>
            <a:endParaRPr lang="en-US" dirty="0"/>
          </a:p>
        </p:txBody>
      </p:sp>
      <p:sp>
        <p:nvSpPr>
          <p:cNvPr id="4" name="Slide Number Placeholder 3">
            <a:extLst>
              <a:ext uri="{FF2B5EF4-FFF2-40B4-BE49-F238E27FC236}">
                <a16:creationId xmlns:a16="http://schemas.microsoft.com/office/drawing/2014/main" id="{80406497-09AB-A045-851E-44CE0CF5754F}"/>
              </a:ext>
            </a:extLst>
          </p:cNvPr>
          <p:cNvSpPr>
            <a:spLocks noGrp="1"/>
          </p:cNvSpPr>
          <p:nvPr>
            <p:ph type="sldNum" sz="quarter" idx="11"/>
          </p:nvPr>
        </p:nvSpPr>
        <p:spPr/>
        <p:txBody>
          <a:bodyPr/>
          <a:lstStyle/>
          <a:p>
            <a:fld id="{59395FB3-9C97-154F-86B2-7E381B951268}" type="slidenum">
              <a:rPr lang="en-US" smtClean="0"/>
              <a:pPr/>
              <a:t>28</a:t>
            </a:fld>
            <a:endParaRPr lang="en-US" dirty="0"/>
          </a:p>
        </p:txBody>
      </p:sp>
      <p:pic>
        <p:nvPicPr>
          <p:cNvPr id="5" name="Picture 4">
            <a:extLst>
              <a:ext uri="{FF2B5EF4-FFF2-40B4-BE49-F238E27FC236}">
                <a16:creationId xmlns:a16="http://schemas.microsoft.com/office/drawing/2014/main" id="{67DB30A5-2FD9-3A45-B1F0-355B2F62A36F}"/>
              </a:ext>
            </a:extLst>
          </p:cNvPr>
          <p:cNvPicPr>
            <a:picLocks noChangeAspect="1"/>
          </p:cNvPicPr>
          <p:nvPr/>
        </p:nvPicPr>
        <p:blipFill>
          <a:blip r:embed="rId2"/>
          <a:stretch>
            <a:fillRect/>
          </a:stretch>
        </p:blipFill>
        <p:spPr>
          <a:xfrm>
            <a:off x="9143999" y="1733023"/>
            <a:ext cx="8865897" cy="2808997"/>
          </a:xfrm>
          <a:prstGeom prst="rect">
            <a:avLst/>
          </a:prstGeom>
        </p:spPr>
      </p:pic>
      <p:pic>
        <p:nvPicPr>
          <p:cNvPr id="7" name="Picture 6">
            <a:extLst>
              <a:ext uri="{FF2B5EF4-FFF2-40B4-BE49-F238E27FC236}">
                <a16:creationId xmlns:a16="http://schemas.microsoft.com/office/drawing/2014/main" id="{95BE0D81-2810-2446-B44D-4DB55717C05F}"/>
              </a:ext>
            </a:extLst>
          </p:cNvPr>
          <p:cNvPicPr>
            <a:picLocks noChangeAspect="1"/>
          </p:cNvPicPr>
          <p:nvPr/>
        </p:nvPicPr>
        <p:blipFill>
          <a:blip r:embed="rId3"/>
          <a:stretch>
            <a:fillRect/>
          </a:stretch>
        </p:blipFill>
        <p:spPr>
          <a:xfrm>
            <a:off x="9141061" y="6531061"/>
            <a:ext cx="8868835" cy="2032441"/>
          </a:xfrm>
          <a:prstGeom prst="rect">
            <a:avLst/>
          </a:prstGeom>
        </p:spPr>
      </p:pic>
    </p:spTree>
    <p:extLst>
      <p:ext uri="{BB962C8B-B14F-4D97-AF65-F5344CB8AC3E}">
        <p14:creationId xmlns:p14="http://schemas.microsoft.com/office/powerpoint/2010/main" val="25244824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B6122-DE95-D440-8E2D-03C83EF02A35}"/>
              </a:ext>
            </a:extLst>
          </p:cNvPr>
          <p:cNvSpPr>
            <a:spLocks noGrp="1"/>
          </p:cNvSpPr>
          <p:nvPr>
            <p:ph type="title"/>
          </p:nvPr>
        </p:nvSpPr>
        <p:spPr/>
        <p:txBody>
          <a:bodyPr/>
          <a:lstStyle/>
          <a:p>
            <a:r>
              <a:rPr lang="en-HR" dirty="0"/>
              <a:t>Data and structure types</a:t>
            </a:r>
          </a:p>
        </p:txBody>
      </p:sp>
      <p:sp>
        <p:nvSpPr>
          <p:cNvPr id="3" name="Text Placeholder 2">
            <a:extLst>
              <a:ext uri="{FF2B5EF4-FFF2-40B4-BE49-F238E27FC236}">
                <a16:creationId xmlns:a16="http://schemas.microsoft.com/office/drawing/2014/main" id="{C25FC050-1225-4348-9E70-61D23705E2F1}"/>
              </a:ext>
            </a:extLst>
          </p:cNvPr>
          <p:cNvSpPr>
            <a:spLocks noGrp="1"/>
          </p:cNvSpPr>
          <p:nvPr>
            <p:ph type="body" sz="quarter" idx="13"/>
          </p:nvPr>
        </p:nvSpPr>
        <p:spPr/>
        <p:txBody>
          <a:bodyPr/>
          <a:lstStyle/>
          <a:p>
            <a:r>
              <a:rPr lang="en-GB" dirty="0"/>
              <a:t>Six Data Types that are primitives, checked by </a:t>
            </a:r>
            <a:r>
              <a:rPr lang="en-GB" dirty="0" err="1"/>
              <a:t>typeof</a:t>
            </a:r>
            <a:r>
              <a:rPr lang="en-GB" dirty="0"/>
              <a:t> operator:</a:t>
            </a:r>
          </a:p>
          <a:p>
            <a:br>
              <a:rPr lang="en-GB" dirty="0"/>
            </a:br>
            <a:r>
              <a:rPr lang="en-GB" dirty="0"/>
              <a:t>undefined : </a:t>
            </a:r>
            <a:r>
              <a:rPr lang="en-GB" i="1" dirty="0"/>
              <a:t>`</a:t>
            </a:r>
            <a:r>
              <a:rPr lang="en-GB" i="1" dirty="0" err="1"/>
              <a:t>typeof</a:t>
            </a:r>
            <a:r>
              <a:rPr lang="en-GB" i="1" dirty="0"/>
              <a:t> instance === "undefined"`</a:t>
            </a:r>
          </a:p>
          <a:p>
            <a:r>
              <a:rPr lang="en-GB" dirty="0"/>
              <a:t>Boolean : </a:t>
            </a:r>
            <a:r>
              <a:rPr lang="en-GB" i="1" dirty="0"/>
              <a:t>`</a:t>
            </a:r>
            <a:r>
              <a:rPr lang="en-GB" i="1" dirty="0" err="1"/>
              <a:t>typeof</a:t>
            </a:r>
            <a:r>
              <a:rPr lang="en-GB" i="1" dirty="0"/>
              <a:t> instance === "</a:t>
            </a:r>
            <a:r>
              <a:rPr lang="en-GB" i="1" dirty="0" err="1"/>
              <a:t>boolean</a:t>
            </a:r>
            <a:r>
              <a:rPr lang="en-GB" i="1" dirty="0"/>
              <a:t>"`</a:t>
            </a:r>
          </a:p>
          <a:p>
            <a:r>
              <a:rPr lang="en-GB" dirty="0"/>
              <a:t>Number : </a:t>
            </a:r>
            <a:r>
              <a:rPr lang="en-GB" i="1" dirty="0"/>
              <a:t>`</a:t>
            </a:r>
            <a:r>
              <a:rPr lang="en-GB" i="1" dirty="0" err="1"/>
              <a:t>typeof</a:t>
            </a:r>
            <a:r>
              <a:rPr lang="en-GB" i="1" dirty="0"/>
              <a:t> instance === "number"`</a:t>
            </a:r>
          </a:p>
          <a:p>
            <a:r>
              <a:rPr lang="en-GB" dirty="0"/>
              <a:t>String : </a:t>
            </a:r>
            <a:r>
              <a:rPr lang="en-GB" i="1" dirty="0"/>
              <a:t>`</a:t>
            </a:r>
            <a:r>
              <a:rPr lang="en-GB" i="1" dirty="0" err="1"/>
              <a:t>typeof</a:t>
            </a:r>
            <a:r>
              <a:rPr lang="en-GB" i="1" dirty="0"/>
              <a:t> instance === "string"`</a:t>
            </a:r>
          </a:p>
          <a:p>
            <a:r>
              <a:rPr lang="en-GB" dirty="0" err="1"/>
              <a:t>BigInt</a:t>
            </a:r>
            <a:r>
              <a:rPr lang="en-GB" dirty="0"/>
              <a:t> : </a:t>
            </a:r>
            <a:r>
              <a:rPr lang="en-GB" i="1" dirty="0"/>
              <a:t>`</a:t>
            </a:r>
            <a:r>
              <a:rPr lang="en-GB" i="1" dirty="0" err="1"/>
              <a:t>typeof</a:t>
            </a:r>
            <a:r>
              <a:rPr lang="en-GB" i="1" dirty="0"/>
              <a:t> instance === "</a:t>
            </a:r>
            <a:r>
              <a:rPr lang="en-GB" i="1" dirty="0" err="1"/>
              <a:t>bigint</a:t>
            </a:r>
            <a:r>
              <a:rPr lang="en-GB" i="1" dirty="0"/>
              <a:t>"`</a:t>
            </a:r>
          </a:p>
          <a:p>
            <a:r>
              <a:rPr lang="en-GB" dirty="0"/>
              <a:t>Symbol : </a:t>
            </a:r>
            <a:r>
              <a:rPr lang="en-GB" i="1" dirty="0"/>
              <a:t>`</a:t>
            </a:r>
            <a:r>
              <a:rPr lang="en-GB" i="1" dirty="0" err="1"/>
              <a:t>typeof</a:t>
            </a:r>
            <a:r>
              <a:rPr lang="en-GB" i="1" dirty="0"/>
              <a:t> instance === "symbol"`</a:t>
            </a:r>
            <a:endParaRPr lang="en-HR" dirty="0"/>
          </a:p>
        </p:txBody>
      </p:sp>
      <p:sp>
        <p:nvSpPr>
          <p:cNvPr id="4" name="Text Placeholder 3">
            <a:extLst>
              <a:ext uri="{FF2B5EF4-FFF2-40B4-BE49-F238E27FC236}">
                <a16:creationId xmlns:a16="http://schemas.microsoft.com/office/drawing/2014/main" id="{C99CACB2-98EA-BC4E-B0FE-E4B50E847847}"/>
              </a:ext>
            </a:extLst>
          </p:cNvPr>
          <p:cNvSpPr>
            <a:spLocks noGrp="1"/>
          </p:cNvSpPr>
          <p:nvPr>
            <p:ph type="body" sz="quarter" idx="12"/>
          </p:nvPr>
        </p:nvSpPr>
        <p:spPr/>
        <p:txBody>
          <a:bodyPr/>
          <a:lstStyle/>
          <a:p>
            <a:r>
              <a:rPr lang="en-HR" b="1" dirty="0"/>
              <a:t>Structural types:</a:t>
            </a:r>
          </a:p>
          <a:p>
            <a:r>
              <a:rPr lang="en-GB" b="1" dirty="0"/>
              <a:t>Object</a:t>
            </a:r>
            <a:r>
              <a:rPr lang="en-GB" dirty="0"/>
              <a:t>: </a:t>
            </a:r>
            <a:r>
              <a:rPr lang="en-GB" dirty="0" err="1"/>
              <a:t>typeof</a:t>
            </a:r>
            <a:r>
              <a:rPr lang="en-GB" dirty="0"/>
              <a:t> instance === "object". Special non-data but Structural type for any constructed object instance also used as data structures</a:t>
            </a:r>
          </a:p>
          <a:p>
            <a:r>
              <a:rPr lang="en-GB" b="1" dirty="0"/>
              <a:t>Function</a:t>
            </a:r>
            <a:r>
              <a:rPr lang="en-GB" dirty="0"/>
              <a:t> : a non-data structure, though it also answers for </a:t>
            </a:r>
            <a:r>
              <a:rPr lang="en-GB" dirty="0" err="1"/>
              <a:t>typeof</a:t>
            </a:r>
            <a:r>
              <a:rPr lang="en-GB" dirty="0"/>
              <a:t> operator: </a:t>
            </a:r>
            <a:r>
              <a:rPr lang="en-GB" dirty="0" err="1"/>
              <a:t>typeof</a:t>
            </a:r>
            <a:r>
              <a:rPr lang="en-GB" dirty="0"/>
              <a:t> instance === "function". This is merely a special shorthand for Functions, though every Function constructor is derived from Object constructor.</a:t>
            </a:r>
          </a:p>
          <a:p>
            <a:r>
              <a:rPr lang="en-GB" b="1" dirty="0"/>
              <a:t>Structural Root Primitive</a:t>
            </a:r>
            <a:r>
              <a:rPr lang="en-GB" dirty="0"/>
              <a:t>:</a:t>
            </a:r>
          </a:p>
          <a:p>
            <a:r>
              <a:rPr lang="en-GB" b="1" dirty="0"/>
              <a:t>null</a:t>
            </a:r>
            <a:r>
              <a:rPr lang="en-GB" dirty="0"/>
              <a:t> : </a:t>
            </a:r>
            <a:r>
              <a:rPr lang="en-GB" dirty="0" err="1"/>
              <a:t>typeof</a:t>
            </a:r>
            <a:r>
              <a:rPr lang="en-GB" dirty="0"/>
              <a:t> instance === "object". Special primitive type having additional usage for its value: if object is not inherited, then null is shown;</a:t>
            </a:r>
          </a:p>
          <a:p>
            <a:endParaRPr lang="en-HR" dirty="0"/>
          </a:p>
        </p:txBody>
      </p:sp>
      <p:sp>
        <p:nvSpPr>
          <p:cNvPr id="5" name="Footer Placeholder 4">
            <a:extLst>
              <a:ext uri="{FF2B5EF4-FFF2-40B4-BE49-F238E27FC236}">
                <a16:creationId xmlns:a16="http://schemas.microsoft.com/office/drawing/2014/main" id="{530C99E2-D201-2A42-B11C-E9E99C263A79}"/>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C8153D7E-C237-1142-AD28-DEF0977E7140}"/>
              </a:ext>
            </a:extLst>
          </p:cNvPr>
          <p:cNvSpPr>
            <a:spLocks noGrp="1"/>
          </p:cNvSpPr>
          <p:nvPr>
            <p:ph type="sldNum" sz="quarter" idx="11"/>
          </p:nvPr>
        </p:nvSpPr>
        <p:spPr/>
        <p:txBody>
          <a:bodyPr/>
          <a:lstStyle/>
          <a:p>
            <a:fld id="{59395FB3-9C97-154F-86B2-7E381B951268}" type="slidenum">
              <a:rPr lang="en-US" smtClean="0"/>
              <a:pPr/>
              <a:t>29</a:t>
            </a:fld>
            <a:endParaRPr lang="en-US" dirty="0"/>
          </a:p>
        </p:txBody>
      </p:sp>
    </p:spTree>
    <p:extLst>
      <p:ext uri="{BB962C8B-B14F-4D97-AF65-F5344CB8AC3E}">
        <p14:creationId xmlns:p14="http://schemas.microsoft.com/office/powerpoint/2010/main" val="2849636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86B95-F3B8-DA49-86DA-0DD53879B4A7}"/>
              </a:ext>
            </a:extLst>
          </p:cNvPr>
          <p:cNvSpPr>
            <a:spLocks noGrp="1"/>
          </p:cNvSpPr>
          <p:nvPr>
            <p:ph type="title"/>
          </p:nvPr>
        </p:nvSpPr>
        <p:spPr>
          <a:xfrm>
            <a:off x="457200" y="457200"/>
            <a:ext cx="8229600" cy="1659600"/>
          </a:xfrm>
        </p:spPr>
        <p:txBody>
          <a:bodyPr anchor="t">
            <a:normAutofit fontScale="90000"/>
          </a:bodyPr>
          <a:lstStyle/>
          <a:p>
            <a:r>
              <a:rPr lang="en-HR" sz="6700" dirty="0"/>
              <a:t>What will we do?</a:t>
            </a:r>
            <a:br>
              <a:rPr lang="en-HR" sz="2300" dirty="0"/>
            </a:br>
            <a:br>
              <a:rPr lang="en-HR" sz="2300" dirty="0"/>
            </a:br>
            <a:br>
              <a:rPr lang="en-HR" sz="2300" dirty="0"/>
            </a:br>
            <a:br>
              <a:rPr lang="en-HR" sz="2300" dirty="0"/>
            </a:br>
            <a:endParaRPr lang="en-HR" sz="2300" dirty="0"/>
          </a:p>
        </p:txBody>
      </p:sp>
      <p:sp>
        <p:nvSpPr>
          <p:cNvPr id="12" name="Text Placeholder 2">
            <a:extLst>
              <a:ext uri="{FF2B5EF4-FFF2-40B4-BE49-F238E27FC236}">
                <a16:creationId xmlns:a16="http://schemas.microsoft.com/office/drawing/2014/main" id="{339E69F4-22D5-4744-88CF-D622764433DC}"/>
              </a:ext>
            </a:extLst>
          </p:cNvPr>
          <p:cNvSpPr>
            <a:spLocks noGrp="1"/>
          </p:cNvSpPr>
          <p:nvPr>
            <p:ph type="body" sz="quarter" idx="13"/>
          </p:nvPr>
        </p:nvSpPr>
        <p:spPr>
          <a:xfrm>
            <a:off x="457200" y="1896533"/>
            <a:ext cx="8229600" cy="7114117"/>
          </a:xfrm>
        </p:spPr>
        <p:txBody>
          <a:bodyPr/>
          <a:lstStyle/>
          <a:p>
            <a:r>
              <a:rPr lang="en-US" dirty="0"/>
              <a:t>Intro</a:t>
            </a:r>
          </a:p>
          <a:p>
            <a:r>
              <a:rPr lang="en-US" dirty="0"/>
              <a:t>Data types, operators</a:t>
            </a:r>
          </a:p>
          <a:p>
            <a:r>
              <a:rPr lang="en-US" dirty="0"/>
              <a:t>Conditions, loops, functions</a:t>
            </a:r>
          </a:p>
          <a:p>
            <a:r>
              <a:rPr lang="en-US" dirty="0"/>
              <a:t>Objects, Arrays, Strings</a:t>
            </a:r>
          </a:p>
          <a:p>
            <a:r>
              <a:rPr lang="en-US" dirty="0"/>
              <a:t>DOM Manipulations</a:t>
            </a:r>
          </a:p>
          <a:p>
            <a:r>
              <a:rPr lang="en-US" dirty="0"/>
              <a:t>Async JS</a:t>
            </a:r>
          </a:p>
          <a:p>
            <a:r>
              <a:rPr lang="en-US" dirty="0"/>
              <a:t>Animations</a:t>
            </a:r>
          </a:p>
          <a:p>
            <a:r>
              <a:rPr lang="en-US" dirty="0"/>
              <a:t>Error handling</a:t>
            </a:r>
          </a:p>
          <a:p>
            <a:r>
              <a:rPr lang="en-US" dirty="0"/>
              <a:t>Classes</a:t>
            </a:r>
          </a:p>
          <a:p>
            <a:r>
              <a:rPr lang="en-US" dirty="0"/>
              <a:t>Web components</a:t>
            </a:r>
          </a:p>
          <a:p>
            <a:r>
              <a:rPr lang="en-US" dirty="0" err="1"/>
              <a:t>Vue.js</a:t>
            </a:r>
            <a:endParaRPr lang="en-US" dirty="0"/>
          </a:p>
        </p:txBody>
      </p:sp>
      <p:pic>
        <p:nvPicPr>
          <p:cNvPr id="7" name="Picture 6" descr="Logo, icon&#10;&#10;Description automatically generated">
            <a:extLst>
              <a:ext uri="{FF2B5EF4-FFF2-40B4-BE49-F238E27FC236}">
                <a16:creationId xmlns:a16="http://schemas.microsoft.com/office/drawing/2014/main" id="{C26F4C98-C382-6049-8D51-E9FE9EA2BBC9}"/>
              </a:ext>
            </a:extLst>
          </p:cNvPr>
          <p:cNvPicPr>
            <a:picLocks noChangeAspect="1"/>
          </p:cNvPicPr>
          <p:nvPr/>
        </p:nvPicPr>
        <p:blipFill>
          <a:blip r:embed="rId2"/>
          <a:stretch>
            <a:fillRect/>
          </a:stretch>
        </p:blipFill>
        <p:spPr>
          <a:xfrm>
            <a:off x="9144000" y="576262"/>
            <a:ext cx="9144000" cy="9144000"/>
          </a:xfrm>
          <a:prstGeom prst="rect">
            <a:avLst/>
          </a:prstGeom>
          <a:noFill/>
        </p:spPr>
      </p:pic>
      <p:sp>
        <p:nvSpPr>
          <p:cNvPr id="4" name="Footer Placeholder 3">
            <a:extLst>
              <a:ext uri="{FF2B5EF4-FFF2-40B4-BE49-F238E27FC236}">
                <a16:creationId xmlns:a16="http://schemas.microsoft.com/office/drawing/2014/main" id="{EB7219F5-ED7D-6C41-B818-CF581D0DF512}"/>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5" name="Slide Number Placeholder 4">
            <a:extLst>
              <a:ext uri="{FF2B5EF4-FFF2-40B4-BE49-F238E27FC236}">
                <a16:creationId xmlns:a16="http://schemas.microsoft.com/office/drawing/2014/main" id="{EA2D6B6E-E2B9-E148-A6C1-946F4BAB5447}"/>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3</a:t>
            </a:fld>
            <a:endParaRPr lang="en-US"/>
          </a:p>
        </p:txBody>
      </p:sp>
    </p:spTree>
    <p:extLst>
      <p:ext uri="{BB962C8B-B14F-4D97-AF65-F5344CB8AC3E}">
        <p14:creationId xmlns:p14="http://schemas.microsoft.com/office/powerpoint/2010/main" val="899146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blinds(horizontal)">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blinds(horizontal)">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Effect transition="in" filter="blinds(horizontal)">
                                      <p:cBhvr>
                                        <p:cTn id="17" dur="500"/>
                                        <p:tgtEl>
                                          <p:spTgt spid="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Effect transition="in" filter="blinds(horizontal)">
                                      <p:cBhvr>
                                        <p:cTn id="22" dur="500"/>
                                        <p:tgtEl>
                                          <p:spTgt spid="1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Effect transition="in" filter="blinds(horizontal)">
                                      <p:cBhvr>
                                        <p:cTn id="27" dur="500"/>
                                        <p:tgtEl>
                                          <p:spTgt spid="1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2">
                                            <p:txEl>
                                              <p:pRg st="5" end="5"/>
                                            </p:txEl>
                                          </p:spTgt>
                                        </p:tgtEl>
                                        <p:attrNameLst>
                                          <p:attrName>style.visibility</p:attrName>
                                        </p:attrNameLst>
                                      </p:cBhvr>
                                      <p:to>
                                        <p:strVal val="visible"/>
                                      </p:to>
                                    </p:set>
                                    <p:animEffect transition="in" filter="blinds(horizontal)">
                                      <p:cBhvr>
                                        <p:cTn id="32" dur="500"/>
                                        <p:tgtEl>
                                          <p:spTgt spid="1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animEffect transition="in" filter="blinds(horizontal)">
                                      <p:cBhvr>
                                        <p:cTn id="37" dur="500"/>
                                        <p:tgtEl>
                                          <p:spTgt spid="1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2">
                                            <p:txEl>
                                              <p:pRg st="7" end="7"/>
                                            </p:txEl>
                                          </p:spTgt>
                                        </p:tgtEl>
                                        <p:attrNameLst>
                                          <p:attrName>style.visibility</p:attrName>
                                        </p:attrNameLst>
                                      </p:cBhvr>
                                      <p:to>
                                        <p:strVal val="visible"/>
                                      </p:to>
                                    </p:set>
                                    <p:animEffect transition="in" filter="blinds(horizontal)">
                                      <p:cBhvr>
                                        <p:cTn id="42" dur="500"/>
                                        <p:tgtEl>
                                          <p:spTgt spid="12">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2">
                                            <p:txEl>
                                              <p:pRg st="8" end="8"/>
                                            </p:txEl>
                                          </p:spTgt>
                                        </p:tgtEl>
                                        <p:attrNameLst>
                                          <p:attrName>style.visibility</p:attrName>
                                        </p:attrNameLst>
                                      </p:cBhvr>
                                      <p:to>
                                        <p:strVal val="visible"/>
                                      </p:to>
                                    </p:set>
                                    <p:animEffect transition="in" filter="blinds(horizontal)">
                                      <p:cBhvr>
                                        <p:cTn id="47" dur="500"/>
                                        <p:tgtEl>
                                          <p:spTgt spid="12">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2">
                                            <p:txEl>
                                              <p:pRg st="9" end="9"/>
                                            </p:txEl>
                                          </p:spTgt>
                                        </p:tgtEl>
                                        <p:attrNameLst>
                                          <p:attrName>style.visibility</p:attrName>
                                        </p:attrNameLst>
                                      </p:cBhvr>
                                      <p:to>
                                        <p:strVal val="visible"/>
                                      </p:to>
                                    </p:set>
                                    <p:animEffect transition="in" filter="blinds(horizontal)">
                                      <p:cBhvr>
                                        <p:cTn id="52" dur="500"/>
                                        <p:tgtEl>
                                          <p:spTgt spid="12">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2">
                                            <p:txEl>
                                              <p:pRg st="10" end="10"/>
                                            </p:txEl>
                                          </p:spTgt>
                                        </p:tgtEl>
                                        <p:attrNameLst>
                                          <p:attrName>style.visibility</p:attrName>
                                        </p:attrNameLst>
                                      </p:cBhvr>
                                      <p:to>
                                        <p:strVal val="visible"/>
                                      </p:to>
                                    </p:set>
                                    <p:animEffect transition="in" filter="blinds(horizontal)">
                                      <p:cBhvr>
                                        <p:cTn id="57" dur="500"/>
                                        <p:tgtEl>
                                          <p:spTgt spid="12">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C81F2-8A17-1343-83BB-5B37C0588BF6}"/>
              </a:ext>
            </a:extLst>
          </p:cNvPr>
          <p:cNvSpPr>
            <a:spLocks noGrp="1"/>
          </p:cNvSpPr>
          <p:nvPr>
            <p:ph type="title"/>
          </p:nvPr>
        </p:nvSpPr>
        <p:spPr/>
        <p:txBody>
          <a:bodyPr/>
          <a:lstStyle/>
          <a:p>
            <a:r>
              <a:rPr lang="en-HR" dirty="0"/>
              <a:t>Array</a:t>
            </a:r>
          </a:p>
        </p:txBody>
      </p:sp>
      <p:sp>
        <p:nvSpPr>
          <p:cNvPr id="3" name="Text Placeholder 2">
            <a:extLst>
              <a:ext uri="{FF2B5EF4-FFF2-40B4-BE49-F238E27FC236}">
                <a16:creationId xmlns:a16="http://schemas.microsoft.com/office/drawing/2014/main" id="{15CA8E98-16D7-6945-BB7F-6CCEB6F8AEA3}"/>
              </a:ext>
            </a:extLst>
          </p:cNvPr>
          <p:cNvSpPr>
            <a:spLocks noGrp="1"/>
          </p:cNvSpPr>
          <p:nvPr>
            <p:ph type="body" sz="quarter" idx="13"/>
          </p:nvPr>
        </p:nvSpPr>
        <p:spPr/>
        <p:txBody>
          <a:bodyPr/>
          <a:lstStyle/>
          <a:p>
            <a:r>
              <a:rPr lang="en-GB" dirty="0"/>
              <a:t>The JavaScript Array class is a global object that is used in the construction of arrays; which are high-level, list-like objects.</a:t>
            </a:r>
            <a:endParaRPr lang="en-HR" dirty="0"/>
          </a:p>
        </p:txBody>
      </p:sp>
      <p:sp>
        <p:nvSpPr>
          <p:cNvPr id="5" name="Footer Placeholder 4">
            <a:extLst>
              <a:ext uri="{FF2B5EF4-FFF2-40B4-BE49-F238E27FC236}">
                <a16:creationId xmlns:a16="http://schemas.microsoft.com/office/drawing/2014/main" id="{69BD6FD2-EDC8-374B-B857-D5A3CA1B0566}"/>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EE3D9B98-F997-E947-BE0D-EAA40489AB09}"/>
              </a:ext>
            </a:extLst>
          </p:cNvPr>
          <p:cNvSpPr>
            <a:spLocks noGrp="1"/>
          </p:cNvSpPr>
          <p:nvPr>
            <p:ph type="sldNum" sz="quarter" idx="11"/>
          </p:nvPr>
        </p:nvSpPr>
        <p:spPr/>
        <p:txBody>
          <a:bodyPr/>
          <a:lstStyle/>
          <a:p>
            <a:fld id="{59395FB3-9C97-154F-86B2-7E381B951268}" type="slidenum">
              <a:rPr lang="en-US" smtClean="0"/>
              <a:pPr/>
              <a:t>30</a:t>
            </a:fld>
            <a:endParaRPr lang="en-US" dirty="0"/>
          </a:p>
        </p:txBody>
      </p:sp>
      <p:pic>
        <p:nvPicPr>
          <p:cNvPr id="7" name="Picture 6">
            <a:extLst>
              <a:ext uri="{FF2B5EF4-FFF2-40B4-BE49-F238E27FC236}">
                <a16:creationId xmlns:a16="http://schemas.microsoft.com/office/drawing/2014/main" id="{1403635F-EC06-3749-A7D2-452EBA724BEC}"/>
              </a:ext>
            </a:extLst>
          </p:cNvPr>
          <p:cNvPicPr>
            <a:picLocks noChangeAspect="1"/>
          </p:cNvPicPr>
          <p:nvPr/>
        </p:nvPicPr>
        <p:blipFill>
          <a:blip r:embed="rId2"/>
          <a:stretch>
            <a:fillRect/>
          </a:stretch>
        </p:blipFill>
        <p:spPr>
          <a:xfrm>
            <a:off x="9466291" y="3099077"/>
            <a:ext cx="8229600" cy="5387419"/>
          </a:xfrm>
          <a:prstGeom prst="rect">
            <a:avLst/>
          </a:prstGeom>
        </p:spPr>
      </p:pic>
    </p:spTree>
    <p:extLst>
      <p:ext uri="{BB962C8B-B14F-4D97-AF65-F5344CB8AC3E}">
        <p14:creationId xmlns:p14="http://schemas.microsoft.com/office/powerpoint/2010/main" val="22627716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BD7AC-96D0-D247-A5AF-C3767DF9B2E8}"/>
              </a:ext>
            </a:extLst>
          </p:cNvPr>
          <p:cNvSpPr>
            <a:spLocks noGrp="1"/>
          </p:cNvSpPr>
          <p:nvPr>
            <p:ph type="title"/>
          </p:nvPr>
        </p:nvSpPr>
        <p:spPr/>
        <p:txBody>
          <a:bodyPr/>
          <a:lstStyle/>
          <a:p>
            <a:r>
              <a:rPr lang="en-HR" dirty="0"/>
              <a:t>Objects</a:t>
            </a:r>
          </a:p>
        </p:txBody>
      </p:sp>
      <p:sp>
        <p:nvSpPr>
          <p:cNvPr id="3" name="Text Placeholder 2">
            <a:extLst>
              <a:ext uri="{FF2B5EF4-FFF2-40B4-BE49-F238E27FC236}">
                <a16:creationId xmlns:a16="http://schemas.microsoft.com/office/drawing/2014/main" id="{D2847B11-A606-F443-8163-318D9C31ACC4}"/>
              </a:ext>
            </a:extLst>
          </p:cNvPr>
          <p:cNvSpPr>
            <a:spLocks noGrp="1"/>
          </p:cNvSpPr>
          <p:nvPr>
            <p:ph type="body" sz="quarter" idx="13"/>
          </p:nvPr>
        </p:nvSpPr>
        <p:spPr/>
        <p:txBody>
          <a:bodyPr/>
          <a:lstStyle/>
          <a:p>
            <a:r>
              <a:rPr lang="en-GB" dirty="0"/>
              <a:t>The Object class represents one of JavaScript's data types. It is used to store various keyed collections and more complex entities. Objects can be created using the Object() constructor or the object initializer / literal syntax.</a:t>
            </a:r>
            <a:endParaRPr lang="en-HR" dirty="0"/>
          </a:p>
        </p:txBody>
      </p:sp>
      <p:sp>
        <p:nvSpPr>
          <p:cNvPr id="5" name="Footer Placeholder 4">
            <a:extLst>
              <a:ext uri="{FF2B5EF4-FFF2-40B4-BE49-F238E27FC236}">
                <a16:creationId xmlns:a16="http://schemas.microsoft.com/office/drawing/2014/main" id="{6975F4B1-569F-914A-AB79-9C3E6024679E}"/>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B20CA655-CC77-8345-99EF-424151C24B89}"/>
              </a:ext>
            </a:extLst>
          </p:cNvPr>
          <p:cNvSpPr>
            <a:spLocks noGrp="1"/>
          </p:cNvSpPr>
          <p:nvPr>
            <p:ph type="sldNum" sz="quarter" idx="11"/>
          </p:nvPr>
        </p:nvSpPr>
        <p:spPr/>
        <p:txBody>
          <a:bodyPr/>
          <a:lstStyle/>
          <a:p>
            <a:fld id="{59395FB3-9C97-154F-86B2-7E381B951268}" type="slidenum">
              <a:rPr lang="en-US" smtClean="0"/>
              <a:pPr/>
              <a:t>31</a:t>
            </a:fld>
            <a:endParaRPr lang="en-US" dirty="0"/>
          </a:p>
        </p:txBody>
      </p:sp>
      <p:pic>
        <p:nvPicPr>
          <p:cNvPr id="7" name="Picture 6">
            <a:extLst>
              <a:ext uri="{FF2B5EF4-FFF2-40B4-BE49-F238E27FC236}">
                <a16:creationId xmlns:a16="http://schemas.microsoft.com/office/drawing/2014/main" id="{1E8CFC53-8AE0-F94C-877C-BCB360F26815}"/>
              </a:ext>
            </a:extLst>
          </p:cNvPr>
          <p:cNvPicPr>
            <a:picLocks noChangeAspect="1"/>
          </p:cNvPicPr>
          <p:nvPr/>
        </p:nvPicPr>
        <p:blipFill>
          <a:blip r:embed="rId3"/>
          <a:stretch>
            <a:fillRect/>
          </a:stretch>
        </p:blipFill>
        <p:spPr>
          <a:xfrm>
            <a:off x="9143998" y="2056476"/>
            <a:ext cx="8613181" cy="7472623"/>
          </a:xfrm>
          <a:prstGeom prst="rect">
            <a:avLst/>
          </a:prstGeom>
        </p:spPr>
      </p:pic>
    </p:spTree>
    <p:extLst>
      <p:ext uri="{BB962C8B-B14F-4D97-AF65-F5344CB8AC3E}">
        <p14:creationId xmlns:p14="http://schemas.microsoft.com/office/powerpoint/2010/main" val="23294244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9E307-F78B-7548-95A8-75809B050EBF}"/>
              </a:ext>
            </a:extLst>
          </p:cNvPr>
          <p:cNvSpPr>
            <a:spLocks noGrp="1"/>
          </p:cNvSpPr>
          <p:nvPr>
            <p:ph type="title"/>
          </p:nvPr>
        </p:nvSpPr>
        <p:spPr/>
        <p:txBody>
          <a:bodyPr/>
          <a:lstStyle/>
          <a:p>
            <a:r>
              <a:rPr lang="en-HR" dirty="0"/>
              <a:t>Map</a:t>
            </a:r>
          </a:p>
        </p:txBody>
      </p:sp>
      <p:sp>
        <p:nvSpPr>
          <p:cNvPr id="3" name="Text Placeholder 2">
            <a:extLst>
              <a:ext uri="{FF2B5EF4-FFF2-40B4-BE49-F238E27FC236}">
                <a16:creationId xmlns:a16="http://schemas.microsoft.com/office/drawing/2014/main" id="{722B0FFA-08F2-8D42-BD8C-3DE16CAF582D}"/>
              </a:ext>
            </a:extLst>
          </p:cNvPr>
          <p:cNvSpPr>
            <a:spLocks noGrp="1"/>
          </p:cNvSpPr>
          <p:nvPr>
            <p:ph type="body" sz="quarter" idx="13"/>
          </p:nvPr>
        </p:nvSpPr>
        <p:spPr/>
        <p:txBody>
          <a:bodyPr/>
          <a:lstStyle/>
          <a:p>
            <a:r>
              <a:rPr lang="en-GB" dirty="0"/>
              <a:t>The Map object holds key-value pairs and remembers the original insertion order of the keys. Any value (both objects and primitive values) may be used as either a key or a value.</a:t>
            </a:r>
            <a:endParaRPr lang="en-HR" dirty="0"/>
          </a:p>
        </p:txBody>
      </p:sp>
      <p:sp>
        <p:nvSpPr>
          <p:cNvPr id="5" name="Footer Placeholder 4">
            <a:extLst>
              <a:ext uri="{FF2B5EF4-FFF2-40B4-BE49-F238E27FC236}">
                <a16:creationId xmlns:a16="http://schemas.microsoft.com/office/drawing/2014/main" id="{50518BB5-87D1-C54A-A5A7-FA733D9285D4}"/>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B0A79443-B1A4-9F44-9339-5F5657B8B3DD}"/>
              </a:ext>
            </a:extLst>
          </p:cNvPr>
          <p:cNvSpPr>
            <a:spLocks noGrp="1"/>
          </p:cNvSpPr>
          <p:nvPr>
            <p:ph type="sldNum" sz="quarter" idx="11"/>
          </p:nvPr>
        </p:nvSpPr>
        <p:spPr/>
        <p:txBody>
          <a:bodyPr/>
          <a:lstStyle/>
          <a:p>
            <a:fld id="{59395FB3-9C97-154F-86B2-7E381B951268}" type="slidenum">
              <a:rPr lang="en-US" smtClean="0"/>
              <a:pPr/>
              <a:t>32</a:t>
            </a:fld>
            <a:endParaRPr lang="en-US" dirty="0"/>
          </a:p>
        </p:txBody>
      </p:sp>
      <p:pic>
        <p:nvPicPr>
          <p:cNvPr id="10" name="Picture 9">
            <a:extLst>
              <a:ext uri="{FF2B5EF4-FFF2-40B4-BE49-F238E27FC236}">
                <a16:creationId xmlns:a16="http://schemas.microsoft.com/office/drawing/2014/main" id="{41FB77DF-D4FB-CD44-B04E-80CCED8A6BC1}"/>
              </a:ext>
            </a:extLst>
          </p:cNvPr>
          <p:cNvPicPr>
            <a:picLocks noChangeAspect="1"/>
          </p:cNvPicPr>
          <p:nvPr/>
        </p:nvPicPr>
        <p:blipFill>
          <a:blip r:embed="rId3"/>
          <a:stretch>
            <a:fillRect/>
          </a:stretch>
        </p:blipFill>
        <p:spPr>
          <a:xfrm>
            <a:off x="6478291" y="4490521"/>
            <a:ext cx="10902924" cy="4849049"/>
          </a:xfrm>
          <a:prstGeom prst="rect">
            <a:avLst/>
          </a:prstGeom>
        </p:spPr>
      </p:pic>
    </p:spTree>
    <p:extLst>
      <p:ext uri="{BB962C8B-B14F-4D97-AF65-F5344CB8AC3E}">
        <p14:creationId xmlns:p14="http://schemas.microsoft.com/office/powerpoint/2010/main" val="35095202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B7B6-E114-AF43-BB06-1BC15306F8E1}"/>
              </a:ext>
            </a:extLst>
          </p:cNvPr>
          <p:cNvSpPr>
            <a:spLocks noGrp="1"/>
          </p:cNvSpPr>
          <p:nvPr>
            <p:ph type="title"/>
          </p:nvPr>
        </p:nvSpPr>
        <p:spPr/>
        <p:txBody>
          <a:bodyPr/>
          <a:lstStyle/>
          <a:p>
            <a:r>
              <a:rPr lang="en-HR" dirty="0"/>
              <a:t>Objects vs. Maps</a:t>
            </a:r>
          </a:p>
        </p:txBody>
      </p:sp>
      <p:sp>
        <p:nvSpPr>
          <p:cNvPr id="5" name="Footer Placeholder 4">
            <a:extLst>
              <a:ext uri="{FF2B5EF4-FFF2-40B4-BE49-F238E27FC236}">
                <a16:creationId xmlns:a16="http://schemas.microsoft.com/office/drawing/2014/main" id="{F90D71AF-7F19-334E-83BC-A29DB2747D50}"/>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6F1902DC-E5DD-7D41-99C6-72B02573E630}"/>
              </a:ext>
            </a:extLst>
          </p:cNvPr>
          <p:cNvSpPr>
            <a:spLocks noGrp="1"/>
          </p:cNvSpPr>
          <p:nvPr>
            <p:ph type="sldNum" sz="quarter" idx="11"/>
          </p:nvPr>
        </p:nvSpPr>
        <p:spPr/>
        <p:txBody>
          <a:bodyPr/>
          <a:lstStyle/>
          <a:p>
            <a:fld id="{59395FB3-9C97-154F-86B2-7E381B951268}" type="slidenum">
              <a:rPr lang="en-US" smtClean="0"/>
              <a:pPr/>
              <a:t>33</a:t>
            </a:fld>
            <a:endParaRPr lang="en-US" dirty="0"/>
          </a:p>
        </p:txBody>
      </p:sp>
      <p:graphicFrame>
        <p:nvGraphicFramePr>
          <p:cNvPr id="7" name="Table 7">
            <a:extLst>
              <a:ext uri="{FF2B5EF4-FFF2-40B4-BE49-F238E27FC236}">
                <a16:creationId xmlns:a16="http://schemas.microsoft.com/office/drawing/2014/main" id="{6DF953E6-CA18-5840-ACE8-D5B90DB8F2B0}"/>
              </a:ext>
            </a:extLst>
          </p:cNvPr>
          <p:cNvGraphicFramePr>
            <a:graphicFrameLocks noGrp="1"/>
          </p:cNvGraphicFramePr>
          <p:nvPr>
            <p:extLst>
              <p:ext uri="{D42A27DB-BD31-4B8C-83A1-F6EECF244321}">
                <p14:modId xmlns:p14="http://schemas.microsoft.com/office/powerpoint/2010/main" val="405638981"/>
              </p:ext>
            </p:extLst>
          </p:nvPr>
        </p:nvGraphicFramePr>
        <p:xfrm>
          <a:off x="457267" y="1342067"/>
          <a:ext cx="17373465" cy="8959416"/>
        </p:xfrm>
        <a:graphic>
          <a:graphicData uri="http://schemas.openxmlformats.org/drawingml/2006/table">
            <a:tbl>
              <a:tblPr firstRow="1" bandRow="1">
                <a:tableStyleId>{5C22544A-7EE6-4342-B048-85BDC9FD1C3A}</a:tableStyleId>
              </a:tblPr>
              <a:tblGrid>
                <a:gridCol w="5791155">
                  <a:extLst>
                    <a:ext uri="{9D8B030D-6E8A-4147-A177-3AD203B41FA5}">
                      <a16:colId xmlns:a16="http://schemas.microsoft.com/office/drawing/2014/main" val="509655683"/>
                    </a:ext>
                  </a:extLst>
                </a:gridCol>
                <a:gridCol w="5791155">
                  <a:extLst>
                    <a:ext uri="{9D8B030D-6E8A-4147-A177-3AD203B41FA5}">
                      <a16:colId xmlns:a16="http://schemas.microsoft.com/office/drawing/2014/main" val="525933167"/>
                    </a:ext>
                  </a:extLst>
                </a:gridCol>
                <a:gridCol w="5791155">
                  <a:extLst>
                    <a:ext uri="{9D8B030D-6E8A-4147-A177-3AD203B41FA5}">
                      <a16:colId xmlns:a16="http://schemas.microsoft.com/office/drawing/2014/main" val="2023020480"/>
                    </a:ext>
                  </a:extLst>
                </a:gridCol>
              </a:tblGrid>
              <a:tr h="1005414">
                <a:tc>
                  <a:txBody>
                    <a:bodyPr/>
                    <a:lstStyle/>
                    <a:p>
                      <a:endParaRPr lang="en-HR" dirty="0"/>
                    </a:p>
                  </a:txBody>
                  <a:tcPr/>
                </a:tc>
                <a:tc>
                  <a:txBody>
                    <a:bodyPr/>
                    <a:lstStyle/>
                    <a:p>
                      <a:r>
                        <a:rPr lang="en-HR" dirty="0">
                          <a:solidFill>
                            <a:schemeClr val="bg1"/>
                          </a:solidFill>
                        </a:rPr>
                        <a:t>Map</a:t>
                      </a:r>
                    </a:p>
                  </a:txBody>
                  <a:tcPr/>
                </a:tc>
                <a:tc>
                  <a:txBody>
                    <a:bodyPr/>
                    <a:lstStyle/>
                    <a:p>
                      <a:r>
                        <a:rPr lang="en-HR" dirty="0">
                          <a:solidFill>
                            <a:schemeClr val="bg1"/>
                          </a:solidFill>
                        </a:rPr>
                        <a:t>Object</a:t>
                      </a:r>
                    </a:p>
                  </a:txBody>
                  <a:tcPr/>
                </a:tc>
                <a:extLst>
                  <a:ext uri="{0D108BD9-81ED-4DB2-BD59-A6C34878D82A}">
                    <a16:rowId xmlns:a16="http://schemas.microsoft.com/office/drawing/2014/main" val="4187355924"/>
                  </a:ext>
                </a:extLst>
              </a:tr>
              <a:tr h="1005414">
                <a:tc>
                  <a:txBody>
                    <a:bodyPr/>
                    <a:lstStyle/>
                    <a:p>
                      <a:r>
                        <a:rPr lang="en-GB" sz="2000" b="0" i="0" kern="1200" dirty="0">
                          <a:solidFill>
                            <a:schemeClr val="tx1"/>
                          </a:solidFill>
                          <a:effectLst/>
                          <a:latin typeface="+mn-lt"/>
                          <a:ea typeface="+mn-ea"/>
                          <a:cs typeface="+mn-cs"/>
                        </a:rPr>
                        <a:t>Accidental Keys</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A Map does not contain any keys by default. It only contains what is explicitly put into it.</a:t>
                      </a:r>
                      <a:endParaRPr lang="en-HR" sz="2000" dirty="0">
                        <a:solidFill>
                          <a:schemeClr val="tx1"/>
                        </a:solidFill>
                      </a:endParaRPr>
                    </a:p>
                  </a:txBody>
                  <a:tcPr/>
                </a:tc>
                <a:tc>
                  <a:txBody>
                    <a:bodyPr/>
                    <a:lstStyle/>
                    <a:p>
                      <a:pPr marL="0" marR="0" lvl="0" indent="0" algn="l" defTabSz="1450278" rtl="0" eaLnBrk="1" fontAlgn="auto" latinLnBrk="0" hangingPunct="1">
                        <a:lnSpc>
                          <a:spcPct val="100000"/>
                        </a:lnSpc>
                        <a:spcBef>
                          <a:spcPts val="0"/>
                        </a:spcBef>
                        <a:spcAft>
                          <a:spcPts val="0"/>
                        </a:spcAft>
                        <a:buClrTx/>
                        <a:buSzTx/>
                        <a:buFontTx/>
                        <a:buNone/>
                        <a:tabLst/>
                        <a:defRPr/>
                      </a:pPr>
                      <a:r>
                        <a:rPr lang="en-GB" sz="2000" b="0" i="0" kern="1200" dirty="0">
                          <a:solidFill>
                            <a:schemeClr val="tx1"/>
                          </a:solidFill>
                          <a:effectLst/>
                          <a:latin typeface="+mn-lt"/>
                          <a:ea typeface="+mn-ea"/>
                          <a:cs typeface="+mn-cs"/>
                        </a:rPr>
                        <a:t>An Object has a prototype, so it contains default keys that could collide with your own keys if you're not careful.</a:t>
                      </a:r>
                    </a:p>
                  </a:txBody>
                  <a:tcPr/>
                </a:tc>
                <a:extLst>
                  <a:ext uri="{0D108BD9-81ED-4DB2-BD59-A6C34878D82A}">
                    <a16:rowId xmlns:a16="http://schemas.microsoft.com/office/drawing/2014/main" val="2352206254"/>
                  </a:ext>
                </a:extLst>
              </a:tr>
              <a:tr h="1005414">
                <a:tc>
                  <a:txBody>
                    <a:bodyPr/>
                    <a:lstStyle/>
                    <a:p>
                      <a:r>
                        <a:rPr lang="en-GB" sz="2000" b="0" i="0" kern="1200" dirty="0">
                          <a:solidFill>
                            <a:schemeClr val="tx1"/>
                          </a:solidFill>
                          <a:effectLst/>
                          <a:latin typeface="+mn-lt"/>
                          <a:ea typeface="+mn-ea"/>
                          <a:cs typeface="+mn-cs"/>
                        </a:rPr>
                        <a:t>Key Types</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A Map's keys can be any value (including functions, objects, or any primitive).</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The keys of an Object must be either a String or a Symbol.</a:t>
                      </a:r>
                      <a:endParaRPr lang="en-HR" sz="2000" dirty="0">
                        <a:solidFill>
                          <a:schemeClr val="tx1"/>
                        </a:solidFill>
                      </a:endParaRPr>
                    </a:p>
                  </a:txBody>
                  <a:tcPr/>
                </a:tc>
                <a:extLst>
                  <a:ext uri="{0D108BD9-81ED-4DB2-BD59-A6C34878D82A}">
                    <a16:rowId xmlns:a16="http://schemas.microsoft.com/office/drawing/2014/main" val="2867835621"/>
                  </a:ext>
                </a:extLst>
              </a:tr>
              <a:tr h="1005414">
                <a:tc>
                  <a:txBody>
                    <a:bodyPr/>
                    <a:lstStyle/>
                    <a:p>
                      <a:r>
                        <a:rPr lang="en-GB" sz="2000" b="0" i="0" kern="1200" dirty="0">
                          <a:solidFill>
                            <a:schemeClr val="tx1"/>
                          </a:solidFill>
                          <a:effectLst/>
                          <a:latin typeface="+mn-lt"/>
                          <a:ea typeface="+mn-ea"/>
                          <a:cs typeface="+mn-cs"/>
                        </a:rPr>
                        <a:t>Key Order</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The keys in Map are ordered in a simple, straightforward way: A Map object iterates entries, keys, and values in the order of entry insertion.</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Although the keys of an ordinary Object are ordered now, this was not always the case, and the order is complex.</a:t>
                      </a:r>
                      <a:endParaRPr lang="en-HR" sz="2000" dirty="0">
                        <a:solidFill>
                          <a:schemeClr val="tx1"/>
                        </a:solidFill>
                      </a:endParaRPr>
                    </a:p>
                  </a:txBody>
                  <a:tcPr/>
                </a:tc>
                <a:extLst>
                  <a:ext uri="{0D108BD9-81ED-4DB2-BD59-A6C34878D82A}">
                    <a16:rowId xmlns:a16="http://schemas.microsoft.com/office/drawing/2014/main" val="3969442577"/>
                  </a:ext>
                </a:extLst>
              </a:tr>
              <a:tr h="1005414">
                <a:tc>
                  <a:txBody>
                    <a:bodyPr/>
                    <a:lstStyle/>
                    <a:p>
                      <a:r>
                        <a:rPr lang="en-GB" sz="2000" b="0" i="0" kern="1200" dirty="0">
                          <a:solidFill>
                            <a:schemeClr val="tx1"/>
                          </a:solidFill>
                          <a:effectLst/>
                          <a:latin typeface="+mn-lt"/>
                          <a:ea typeface="+mn-ea"/>
                          <a:cs typeface="+mn-cs"/>
                        </a:rPr>
                        <a:t>Size</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The number of items in a Map is easily retrieved from its size property.</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The number of items in an Object must be determined manually.</a:t>
                      </a:r>
                      <a:endParaRPr lang="en-HR" sz="2000" dirty="0">
                        <a:solidFill>
                          <a:schemeClr val="tx1"/>
                        </a:solidFill>
                      </a:endParaRPr>
                    </a:p>
                  </a:txBody>
                  <a:tcPr/>
                </a:tc>
                <a:extLst>
                  <a:ext uri="{0D108BD9-81ED-4DB2-BD59-A6C34878D82A}">
                    <a16:rowId xmlns:a16="http://schemas.microsoft.com/office/drawing/2014/main" val="2932954973"/>
                  </a:ext>
                </a:extLst>
              </a:tr>
              <a:tr h="1005414">
                <a:tc>
                  <a:txBody>
                    <a:bodyPr/>
                    <a:lstStyle/>
                    <a:p>
                      <a:r>
                        <a:rPr lang="en-GB" sz="2000" b="0" i="0" kern="1200" dirty="0">
                          <a:solidFill>
                            <a:schemeClr val="tx1"/>
                          </a:solidFill>
                          <a:effectLst/>
                          <a:latin typeface="+mn-lt"/>
                          <a:ea typeface="+mn-ea"/>
                          <a:cs typeface="+mn-cs"/>
                        </a:rPr>
                        <a:t>Iteration</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A Map is an </a:t>
                      </a:r>
                      <a:r>
                        <a:rPr lang="en-GB" sz="2000" b="0" i="0" kern="1200" dirty="0" err="1">
                          <a:solidFill>
                            <a:schemeClr val="tx1"/>
                          </a:solidFill>
                          <a:effectLst/>
                          <a:latin typeface="+mn-lt"/>
                          <a:ea typeface="+mn-ea"/>
                          <a:cs typeface="+mn-cs"/>
                        </a:rPr>
                        <a:t>iterable</a:t>
                      </a:r>
                      <a:r>
                        <a:rPr lang="en-GB" sz="2000" b="0" i="0" kern="1200" dirty="0">
                          <a:solidFill>
                            <a:schemeClr val="tx1"/>
                          </a:solidFill>
                          <a:effectLst/>
                          <a:latin typeface="+mn-lt"/>
                          <a:ea typeface="+mn-ea"/>
                          <a:cs typeface="+mn-cs"/>
                        </a:rPr>
                        <a:t>, so it can be directly iterated.</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Object does not implement an iteration protocol, and so objects are not directly </a:t>
                      </a:r>
                      <a:r>
                        <a:rPr lang="en-GB" sz="2000" b="0" i="0" kern="1200" dirty="0" err="1">
                          <a:solidFill>
                            <a:schemeClr val="tx1"/>
                          </a:solidFill>
                          <a:effectLst/>
                          <a:latin typeface="+mn-lt"/>
                          <a:ea typeface="+mn-ea"/>
                          <a:cs typeface="+mn-cs"/>
                        </a:rPr>
                        <a:t>iterable</a:t>
                      </a:r>
                      <a:r>
                        <a:rPr lang="en-GB" sz="2000" b="0" i="0" kern="1200" dirty="0">
                          <a:solidFill>
                            <a:schemeClr val="tx1"/>
                          </a:solidFill>
                          <a:effectLst/>
                          <a:latin typeface="+mn-lt"/>
                          <a:ea typeface="+mn-ea"/>
                          <a:cs typeface="+mn-cs"/>
                        </a:rPr>
                        <a:t> using the JavaScript for...of statement (by default).</a:t>
                      </a:r>
                      <a:endParaRPr lang="en-HR" sz="2000" dirty="0">
                        <a:solidFill>
                          <a:schemeClr val="tx1"/>
                        </a:solidFill>
                      </a:endParaRPr>
                    </a:p>
                  </a:txBody>
                  <a:tcPr/>
                </a:tc>
                <a:extLst>
                  <a:ext uri="{0D108BD9-81ED-4DB2-BD59-A6C34878D82A}">
                    <a16:rowId xmlns:a16="http://schemas.microsoft.com/office/drawing/2014/main" val="482011668"/>
                  </a:ext>
                </a:extLst>
              </a:tr>
              <a:tr h="1005414">
                <a:tc>
                  <a:txBody>
                    <a:bodyPr/>
                    <a:lstStyle/>
                    <a:p>
                      <a:r>
                        <a:rPr lang="en-GB" sz="2000" b="0" i="0" kern="1200" dirty="0">
                          <a:solidFill>
                            <a:schemeClr val="tx1"/>
                          </a:solidFill>
                          <a:effectLst/>
                          <a:latin typeface="+mn-lt"/>
                          <a:ea typeface="+mn-ea"/>
                          <a:cs typeface="+mn-cs"/>
                        </a:rPr>
                        <a:t>Performance</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Performs better in scenarios involving frequent additions and removals of key-value pairs.</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Not optimized for frequent additions and removals of key-value pairs.</a:t>
                      </a:r>
                      <a:endParaRPr lang="en-HR" sz="2000" dirty="0">
                        <a:solidFill>
                          <a:schemeClr val="tx1"/>
                        </a:solidFill>
                      </a:endParaRPr>
                    </a:p>
                  </a:txBody>
                  <a:tcPr/>
                </a:tc>
                <a:extLst>
                  <a:ext uri="{0D108BD9-81ED-4DB2-BD59-A6C34878D82A}">
                    <a16:rowId xmlns:a16="http://schemas.microsoft.com/office/drawing/2014/main" val="1555594559"/>
                  </a:ext>
                </a:extLst>
              </a:tr>
              <a:tr h="1005414">
                <a:tc>
                  <a:txBody>
                    <a:bodyPr/>
                    <a:lstStyle/>
                    <a:p>
                      <a:r>
                        <a:rPr lang="en-GB" sz="2000" b="0" i="0" kern="1200" dirty="0">
                          <a:solidFill>
                            <a:schemeClr val="tx1"/>
                          </a:solidFill>
                          <a:effectLst/>
                          <a:latin typeface="+mn-lt"/>
                          <a:ea typeface="+mn-ea"/>
                          <a:cs typeface="+mn-cs"/>
                        </a:rPr>
                        <a:t>Serialization and parsing</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No native support for serialization or parsing</a:t>
                      </a:r>
                      <a:endParaRPr lang="en-HR" sz="2000" dirty="0">
                        <a:solidFill>
                          <a:schemeClr val="tx1"/>
                        </a:solidFill>
                      </a:endParaRPr>
                    </a:p>
                  </a:txBody>
                  <a:tcPr/>
                </a:tc>
                <a:tc>
                  <a:txBody>
                    <a:bodyPr/>
                    <a:lstStyle/>
                    <a:p>
                      <a:pPr marL="0" marR="0" lvl="0" indent="0" algn="l" defTabSz="1450278" rtl="0" eaLnBrk="1" fontAlgn="auto" latinLnBrk="0" hangingPunct="1">
                        <a:lnSpc>
                          <a:spcPct val="100000"/>
                        </a:lnSpc>
                        <a:spcBef>
                          <a:spcPts val="0"/>
                        </a:spcBef>
                        <a:spcAft>
                          <a:spcPts val="0"/>
                        </a:spcAft>
                        <a:buClrTx/>
                        <a:buSzTx/>
                        <a:buFontTx/>
                        <a:buNone/>
                        <a:tabLst/>
                        <a:defRPr/>
                      </a:pPr>
                      <a:r>
                        <a:rPr lang="en-GB" sz="2000" b="0" i="0" kern="1200" dirty="0">
                          <a:solidFill>
                            <a:schemeClr val="tx1"/>
                          </a:solidFill>
                          <a:effectLst/>
                          <a:latin typeface="+mn-lt"/>
                          <a:ea typeface="+mn-ea"/>
                          <a:cs typeface="+mn-cs"/>
                        </a:rPr>
                        <a:t>Native support for serialization from Object to JSON, using </a:t>
                      </a:r>
                      <a:r>
                        <a:rPr lang="en-GB" sz="2000" b="0" i="0" kern="1200" dirty="0" err="1">
                          <a:solidFill>
                            <a:schemeClr val="tx1"/>
                          </a:solidFill>
                          <a:effectLst/>
                          <a:latin typeface="+mn-lt"/>
                          <a:ea typeface="+mn-ea"/>
                          <a:cs typeface="+mn-cs"/>
                        </a:rPr>
                        <a:t>JSON.stringify</a:t>
                      </a:r>
                      <a:r>
                        <a:rPr lang="en-GB" sz="2000" b="0" i="0" kern="1200" dirty="0">
                          <a:solidFill>
                            <a:schemeClr val="tx1"/>
                          </a:solidFill>
                          <a:effectLst/>
                          <a:latin typeface="+mn-lt"/>
                          <a:ea typeface="+mn-ea"/>
                          <a:cs typeface="+mn-cs"/>
                        </a:rPr>
                        <a:t>().Native support for parsing from JSON to Object, using </a:t>
                      </a:r>
                      <a:r>
                        <a:rPr lang="en-GB" sz="2000" b="0" i="0" kern="1200" dirty="0" err="1">
                          <a:solidFill>
                            <a:schemeClr val="tx1"/>
                          </a:solidFill>
                          <a:effectLst/>
                          <a:latin typeface="+mn-lt"/>
                          <a:ea typeface="+mn-ea"/>
                          <a:cs typeface="+mn-cs"/>
                        </a:rPr>
                        <a:t>JSON.parse</a:t>
                      </a:r>
                      <a:r>
                        <a:rPr lang="en-GB" sz="2000" b="0" i="0" kern="1200" dirty="0">
                          <a:solidFill>
                            <a:schemeClr val="tx1"/>
                          </a:solidFill>
                          <a:effectLst/>
                          <a:latin typeface="+mn-lt"/>
                          <a:ea typeface="+mn-ea"/>
                          <a:cs typeface="+mn-cs"/>
                        </a:rPr>
                        <a:t>().</a:t>
                      </a:r>
                    </a:p>
                    <a:p>
                      <a:endParaRPr lang="en-HR" sz="2000" dirty="0">
                        <a:solidFill>
                          <a:schemeClr val="tx1"/>
                        </a:solidFill>
                      </a:endParaRPr>
                    </a:p>
                  </a:txBody>
                  <a:tcPr/>
                </a:tc>
                <a:extLst>
                  <a:ext uri="{0D108BD9-81ED-4DB2-BD59-A6C34878D82A}">
                    <a16:rowId xmlns:a16="http://schemas.microsoft.com/office/drawing/2014/main" val="2926189168"/>
                  </a:ext>
                </a:extLst>
              </a:tr>
            </a:tbl>
          </a:graphicData>
        </a:graphic>
      </p:graphicFrame>
    </p:spTree>
    <p:extLst>
      <p:ext uri="{BB962C8B-B14F-4D97-AF65-F5344CB8AC3E}">
        <p14:creationId xmlns:p14="http://schemas.microsoft.com/office/powerpoint/2010/main" val="2516064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1E112-4534-BE4B-AEF3-12B4AA55DDBC}"/>
              </a:ext>
            </a:extLst>
          </p:cNvPr>
          <p:cNvSpPr>
            <a:spLocks noGrp="1"/>
          </p:cNvSpPr>
          <p:nvPr>
            <p:ph type="title"/>
          </p:nvPr>
        </p:nvSpPr>
        <p:spPr/>
        <p:txBody>
          <a:bodyPr/>
          <a:lstStyle/>
          <a:p>
            <a:r>
              <a:rPr lang="en-HR" dirty="0"/>
              <a:t>Set</a:t>
            </a:r>
          </a:p>
        </p:txBody>
      </p:sp>
      <p:sp>
        <p:nvSpPr>
          <p:cNvPr id="3" name="Text Placeholder 2">
            <a:extLst>
              <a:ext uri="{FF2B5EF4-FFF2-40B4-BE49-F238E27FC236}">
                <a16:creationId xmlns:a16="http://schemas.microsoft.com/office/drawing/2014/main" id="{0F7489A5-A98E-3541-8A51-2CE08E5CCC4B}"/>
              </a:ext>
            </a:extLst>
          </p:cNvPr>
          <p:cNvSpPr>
            <a:spLocks noGrp="1"/>
          </p:cNvSpPr>
          <p:nvPr>
            <p:ph type="body" sz="quarter" idx="13"/>
          </p:nvPr>
        </p:nvSpPr>
        <p:spPr/>
        <p:txBody>
          <a:bodyPr/>
          <a:lstStyle/>
          <a:p>
            <a:r>
              <a:rPr lang="en-GB" dirty="0"/>
              <a:t>The Set object lets you store unique values of any type, whether primitive values or object references.</a:t>
            </a:r>
          </a:p>
          <a:p>
            <a:endParaRPr lang="en-GB" dirty="0"/>
          </a:p>
          <a:p>
            <a:r>
              <a:rPr lang="en-GB" dirty="0"/>
              <a:t>Set objects are collections of values. You can iterate through the elements of a set in insertion order. A value in the Set may only occur once; it is unique in the Set's collection.</a:t>
            </a:r>
          </a:p>
          <a:p>
            <a:endParaRPr lang="en-HR" dirty="0"/>
          </a:p>
        </p:txBody>
      </p:sp>
      <p:sp>
        <p:nvSpPr>
          <p:cNvPr id="4" name="Text Placeholder 3">
            <a:extLst>
              <a:ext uri="{FF2B5EF4-FFF2-40B4-BE49-F238E27FC236}">
                <a16:creationId xmlns:a16="http://schemas.microsoft.com/office/drawing/2014/main" id="{AD9716DB-64C8-4A43-B744-9911303272C9}"/>
              </a:ext>
            </a:extLst>
          </p:cNvPr>
          <p:cNvSpPr>
            <a:spLocks noGrp="1"/>
          </p:cNvSpPr>
          <p:nvPr>
            <p:ph type="body" sz="quarter" idx="12"/>
          </p:nvPr>
        </p:nvSpPr>
        <p:spPr/>
        <p:txBody>
          <a:bodyPr/>
          <a:lstStyle/>
          <a:p>
            <a:endParaRPr lang="en-HR" dirty="0"/>
          </a:p>
        </p:txBody>
      </p:sp>
      <p:sp>
        <p:nvSpPr>
          <p:cNvPr id="5" name="Footer Placeholder 4">
            <a:extLst>
              <a:ext uri="{FF2B5EF4-FFF2-40B4-BE49-F238E27FC236}">
                <a16:creationId xmlns:a16="http://schemas.microsoft.com/office/drawing/2014/main" id="{5F72746B-D2A2-6F4C-8504-CB7B19AAEF0F}"/>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FFC1DB3B-7B2A-E249-85C5-D6D467DAF79C}"/>
              </a:ext>
            </a:extLst>
          </p:cNvPr>
          <p:cNvSpPr>
            <a:spLocks noGrp="1"/>
          </p:cNvSpPr>
          <p:nvPr>
            <p:ph type="sldNum" sz="quarter" idx="11"/>
          </p:nvPr>
        </p:nvSpPr>
        <p:spPr/>
        <p:txBody>
          <a:bodyPr/>
          <a:lstStyle/>
          <a:p>
            <a:fld id="{59395FB3-9C97-154F-86B2-7E381B951268}" type="slidenum">
              <a:rPr lang="en-US" smtClean="0"/>
              <a:pPr/>
              <a:t>34</a:t>
            </a:fld>
            <a:endParaRPr lang="en-US" dirty="0"/>
          </a:p>
        </p:txBody>
      </p:sp>
      <p:pic>
        <p:nvPicPr>
          <p:cNvPr id="7" name="Picture 6">
            <a:extLst>
              <a:ext uri="{FF2B5EF4-FFF2-40B4-BE49-F238E27FC236}">
                <a16:creationId xmlns:a16="http://schemas.microsoft.com/office/drawing/2014/main" id="{C976560D-00D8-8A43-9933-F8AB8211A22C}"/>
              </a:ext>
            </a:extLst>
          </p:cNvPr>
          <p:cNvPicPr>
            <a:picLocks noChangeAspect="1"/>
          </p:cNvPicPr>
          <p:nvPr/>
        </p:nvPicPr>
        <p:blipFill>
          <a:blip r:embed="rId2"/>
          <a:stretch>
            <a:fillRect/>
          </a:stretch>
        </p:blipFill>
        <p:spPr>
          <a:xfrm>
            <a:off x="8936741" y="1370428"/>
            <a:ext cx="9008680" cy="7555667"/>
          </a:xfrm>
          <a:prstGeom prst="rect">
            <a:avLst/>
          </a:prstGeom>
        </p:spPr>
      </p:pic>
    </p:spTree>
    <p:extLst>
      <p:ext uri="{BB962C8B-B14F-4D97-AF65-F5344CB8AC3E}">
        <p14:creationId xmlns:p14="http://schemas.microsoft.com/office/powerpoint/2010/main" val="3935559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D38AA-FF72-6249-8B79-5A7F67245FD8}"/>
              </a:ext>
            </a:extLst>
          </p:cNvPr>
          <p:cNvSpPr>
            <a:spLocks noGrp="1"/>
          </p:cNvSpPr>
          <p:nvPr>
            <p:ph type="title"/>
          </p:nvPr>
        </p:nvSpPr>
        <p:spPr/>
        <p:txBody>
          <a:bodyPr/>
          <a:lstStyle/>
          <a:p>
            <a:r>
              <a:rPr lang="en-HR" dirty="0"/>
              <a:t>Exercises</a:t>
            </a:r>
          </a:p>
        </p:txBody>
      </p:sp>
      <p:sp>
        <p:nvSpPr>
          <p:cNvPr id="3" name="Text Placeholder 2">
            <a:extLst>
              <a:ext uri="{FF2B5EF4-FFF2-40B4-BE49-F238E27FC236}">
                <a16:creationId xmlns:a16="http://schemas.microsoft.com/office/drawing/2014/main" id="{F8E3764C-45E8-5544-B97D-4F0E8B400D27}"/>
              </a:ext>
            </a:extLst>
          </p:cNvPr>
          <p:cNvSpPr>
            <a:spLocks noGrp="1"/>
          </p:cNvSpPr>
          <p:nvPr>
            <p:ph type="body" sz="quarter" idx="13"/>
          </p:nvPr>
        </p:nvSpPr>
        <p:spPr/>
        <p:txBody>
          <a:bodyPr/>
          <a:lstStyle/>
          <a:p>
            <a:r>
              <a:rPr lang="en-GB" dirty="0"/>
              <a:t>What's the value of </a:t>
            </a:r>
            <a:r>
              <a:rPr lang="en-GB" b="1" dirty="0"/>
              <a:t>cat</a:t>
            </a:r>
            <a:r>
              <a:rPr lang="en-GB" dirty="0"/>
              <a:t>?</a:t>
            </a:r>
            <a:endParaRPr lang="en-HR" dirty="0"/>
          </a:p>
        </p:txBody>
      </p:sp>
      <p:sp>
        <p:nvSpPr>
          <p:cNvPr id="4" name="Text Placeholder 3">
            <a:extLst>
              <a:ext uri="{FF2B5EF4-FFF2-40B4-BE49-F238E27FC236}">
                <a16:creationId xmlns:a16="http://schemas.microsoft.com/office/drawing/2014/main" id="{7059CB7A-9AC7-7340-944F-EC9EF30515EA}"/>
              </a:ext>
            </a:extLst>
          </p:cNvPr>
          <p:cNvSpPr>
            <a:spLocks noGrp="1"/>
          </p:cNvSpPr>
          <p:nvPr>
            <p:ph type="body" sz="quarter" idx="12"/>
          </p:nvPr>
        </p:nvSpPr>
        <p:spPr/>
        <p:txBody>
          <a:bodyPr/>
          <a:lstStyle/>
          <a:p>
            <a:r>
              <a:rPr lang="en-GB" dirty="0"/>
              <a:t>Initialize object with following property-value pairs: </a:t>
            </a:r>
            <a:r>
              <a:rPr lang="en-GB" b="1" dirty="0"/>
              <a:t>one: 1, two: 2, three: 3</a:t>
            </a:r>
            <a:endParaRPr lang="en-HR" b="1" dirty="0"/>
          </a:p>
        </p:txBody>
      </p:sp>
      <p:sp>
        <p:nvSpPr>
          <p:cNvPr id="5" name="Footer Placeholder 4">
            <a:extLst>
              <a:ext uri="{FF2B5EF4-FFF2-40B4-BE49-F238E27FC236}">
                <a16:creationId xmlns:a16="http://schemas.microsoft.com/office/drawing/2014/main" id="{8D6C2534-AC01-BA42-96A7-689FB9A5DC07}"/>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D8C8FD63-8BC4-6447-93F3-BCA3C162B916}"/>
              </a:ext>
            </a:extLst>
          </p:cNvPr>
          <p:cNvSpPr>
            <a:spLocks noGrp="1"/>
          </p:cNvSpPr>
          <p:nvPr>
            <p:ph type="sldNum" sz="quarter" idx="11"/>
          </p:nvPr>
        </p:nvSpPr>
        <p:spPr/>
        <p:txBody>
          <a:bodyPr/>
          <a:lstStyle/>
          <a:p>
            <a:fld id="{59395FB3-9C97-154F-86B2-7E381B951268}" type="slidenum">
              <a:rPr lang="en-US" smtClean="0"/>
              <a:pPr/>
              <a:t>35</a:t>
            </a:fld>
            <a:endParaRPr lang="en-US" dirty="0"/>
          </a:p>
        </p:txBody>
      </p:sp>
      <p:pic>
        <p:nvPicPr>
          <p:cNvPr id="7" name="Picture 6">
            <a:extLst>
              <a:ext uri="{FF2B5EF4-FFF2-40B4-BE49-F238E27FC236}">
                <a16:creationId xmlns:a16="http://schemas.microsoft.com/office/drawing/2014/main" id="{CC39862C-ACA3-1045-8941-F97D4F5F1CD2}"/>
              </a:ext>
            </a:extLst>
          </p:cNvPr>
          <p:cNvPicPr>
            <a:picLocks noChangeAspect="1"/>
          </p:cNvPicPr>
          <p:nvPr/>
        </p:nvPicPr>
        <p:blipFill>
          <a:blip r:embed="rId2"/>
          <a:stretch>
            <a:fillRect/>
          </a:stretch>
        </p:blipFill>
        <p:spPr>
          <a:xfrm>
            <a:off x="457200" y="3853450"/>
            <a:ext cx="7224578" cy="3515818"/>
          </a:xfrm>
          <a:prstGeom prst="rect">
            <a:avLst/>
          </a:prstGeom>
        </p:spPr>
      </p:pic>
    </p:spTree>
    <p:extLst>
      <p:ext uri="{BB962C8B-B14F-4D97-AF65-F5344CB8AC3E}">
        <p14:creationId xmlns:p14="http://schemas.microsoft.com/office/powerpoint/2010/main" val="3422275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D38AA-FF72-6249-8B79-5A7F67245FD8}"/>
              </a:ext>
            </a:extLst>
          </p:cNvPr>
          <p:cNvSpPr>
            <a:spLocks noGrp="1"/>
          </p:cNvSpPr>
          <p:nvPr>
            <p:ph type="title"/>
          </p:nvPr>
        </p:nvSpPr>
        <p:spPr/>
        <p:txBody>
          <a:bodyPr/>
          <a:lstStyle/>
          <a:p>
            <a:r>
              <a:rPr lang="en-HR" dirty="0"/>
              <a:t>Exercises</a:t>
            </a:r>
          </a:p>
        </p:txBody>
      </p:sp>
      <p:sp>
        <p:nvSpPr>
          <p:cNvPr id="3" name="Text Placeholder 2">
            <a:extLst>
              <a:ext uri="{FF2B5EF4-FFF2-40B4-BE49-F238E27FC236}">
                <a16:creationId xmlns:a16="http://schemas.microsoft.com/office/drawing/2014/main" id="{F8E3764C-45E8-5544-B97D-4F0E8B400D27}"/>
              </a:ext>
            </a:extLst>
          </p:cNvPr>
          <p:cNvSpPr>
            <a:spLocks noGrp="1"/>
          </p:cNvSpPr>
          <p:nvPr>
            <p:ph type="body" sz="quarter" idx="13"/>
          </p:nvPr>
        </p:nvSpPr>
        <p:spPr/>
        <p:txBody>
          <a:bodyPr/>
          <a:lstStyle/>
          <a:p>
            <a:r>
              <a:rPr lang="en-GB" dirty="0"/>
              <a:t>What is the output of the following code?</a:t>
            </a:r>
            <a:endParaRPr lang="en-HR" dirty="0"/>
          </a:p>
        </p:txBody>
      </p:sp>
      <p:sp>
        <p:nvSpPr>
          <p:cNvPr id="5" name="Footer Placeholder 4">
            <a:extLst>
              <a:ext uri="{FF2B5EF4-FFF2-40B4-BE49-F238E27FC236}">
                <a16:creationId xmlns:a16="http://schemas.microsoft.com/office/drawing/2014/main" id="{8D6C2534-AC01-BA42-96A7-689FB9A5DC07}"/>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D8C8FD63-8BC4-6447-93F3-BCA3C162B916}"/>
              </a:ext>
            </a:extLst>
          </p:cNvPr>
          <p:cNvSpPr>
            <a:spLocks noGrp="1"/>
          </p:cNvSpPr>
          <p:nvPr>
            <p:ph type="sldNum" sz="quarter" idx="11"/>
          </p:nvPr>
        </p:nvSpPr>
        <p:spPr/>
        <p:txBody>
          <a:bodyPr/>
          <a:lstStyle/>
          <a:p>
            <a:fld id="{59395FB3-9C97-154F-86B2-7E381B951268}" type="slidenum">
              <a:rPr lang="en-US" smtClean="0"/>
              <a:pPr/>
              <a:t>36</a:t>
            </a:fld>
            <a:endParaRPr lang="en-US" dirty="0"/>
          </a:p>
        </p:txBody>
      </p:sp>
      <p:pic>
        <p:nvPicPr>
          <p:cNvPr id="7" name="Picture 6">
            <a:extLst>
              <a:ext uri="{FF2B5EF4-FFF2-40B4-BE49-F238E27FC236}">
                <a16:creationId xmlns:a16="http://schemas.microsoft.com/office/drawing/2014/main" id="{B39FBDA7-3E00-2148-B90B-C970CE679F25}"/>
              </a:ext>
            </a:extLst>
          </p:cNvPr>
          <p:cNvPicPr>
            <a:picLocks noChangeAspect="1"/>
          </p:cNvPicPr>
          <p:nvPr/>
        </p:nvPicPr>
        <p:blipFill>
          <a:blip r:embed="rId2"/>
          <a:stretch>
            <a:fillRect/>
          </a:stretch>
        </p:blipFill>
        <p:spPr>
          <a:xfrm>
            <a:off x="9931400" y="2827666"/>
            <a:ext cx="6858000" cy="5537200"/>
          </a:xfrm>
          <a:prstGeom prst="rect">
            <a:avLst/>
          </a:prstGeom>
        </p:spPr>
      </p:pic>
    </p:spTree>
    <p:extLst>
      <p:ext uri="{BB962C8B-B14F-4D97-AF65-F5344CB8AC3E}">
        <p14:creationId xmlns:p14="http://schemas.microsoft.com/office/powerpoint/2010/main" val="6503739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GB" dirty="0"/>
              <a:t>Operators</a:t>
            </a:r>
            <a:endParaRPr lang="en-US" dirty="0">
              <a:solidFill>
                <a:schemeClr val="bg2"/>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37</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36753551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8C75A-D7E2-AE42-AEC7-7B539A8EAC55}"/>
              </a:ext>
            </a:extLst>
          </p:cNvPr>
          <p:cNvSpPr>
            <a:spLocks noGrp="1"/>
          </p:cNvSpPr>
          <p:nvPr>
            <p:ph type="title"/>
          </p:nvPr>
        </p:nvSpPr>
        <p:spPr/>
        <p:txBody>
          <a:bodyPr/>
          <a:lstStyle/>
          <a:p>
            <a:r>
              <a:rPr lang="en-HR" dirty="0"/>
              <a:t>Assignment operators</a:t>
            </a:r>
          </a:p>
        </p:txBody>
      </p:sp>
      <p:sp>
        <p:nvSpPr>
          <p:cNvPr id="5" name="Footer Placeholder 4">
            <a:extLst>
              <a:ext uri="{FF2B5EF4-FFF2-40B4-BE49-F238E27FC236}">
                <a16:creationId xmlns:a16="http://schemas.microsoft.com/office/drawing/2014/main" id="{1CDB147A-AC29-B44F-BCB7-9C641DC53C40}"/>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DBE6BA07-AD81-764D-8435-032209422807}"/>
              </a:ext>
            </a:extLst>
          </p:cNvPr>
          <p:cNvSpPr>
            <a:spLocks noGrp="1"/>
          </p:cNvSpPr>
          <p:nvPr>
            <p:ph type="sldNum" sz="quarter" idx="11"/>
          </p:nvPr>
        </p:nvSpPr>
        <p:spPr/>
        <p:txBody>
          <a:bodyPr/>
          <a:lstStyle/>
          <a:p>
            <a:fld id="{59395FB3-9C97-154F-86B2-7E381B951268}" type="slidenum">
              <a:rPr lang="en-US" smtClean="0"/>
              <a:pPr/>
              <a:t>38</a:t>
            </a:fld>
            <a:endParaRPr lang="en-US" dirty="0"/>
          </a:p>
        </p:txBody>
      </p:sp>
      <p:graphicFrame>
        <p:nvGraphicFramePr>
          <p:cNvPr id="7" name="Table 7">
            <a:extLst>
              <a:ext uri="{FF2B5EF4-FFF2-40B4-BE49-F238E27FC236}">
                <a16:creationId xmlns:a16="http://schemas.microsoft.com/office/drawing/2014/main" id="{5F657CCE-F0B2-BA4D-83E9-1C823DDE3D77}"/>
              </a:ext>
            </a:extLst>
          </p:cNvPr>
          <p:cNvGraphicFramePr>
            <a:graphicFrameLocks noGrp="1"/>
          </p:cNvGraphicFramePr>
          <p:nvPr>
            <p:extLst>
              <p:ext uri="{D42A27DB-BD31-4B8C-83A1-F6EECF244321}">
                <p14:modId xmlns:p14="http://schemas.microsoft.com/office/powerpoint/2010/main" val="2157869901"/>
              </p:ext>
            </p:extLst>
          </p:nvPr>
        </p:nvGraphicFramePr>
        <p:xfrm>
          <a:off x="1761067" y="2116800"/>
          <a:ext cx="13749867" cy="6228588"/>
        </p:xfrm>
        <a:graphic>
          <a:graphicData uri="http://schemas.openxmlformats.org/drawingml/2006/table">
            <a:tbl>
              <a:tblPr firstRow="1" bandRow="1">
                <a:tableStyleId>{5C22544A-7EE6-4342-B048-85BDC9FD1C3A}</a:tableStyleId>
              </a:tblPr>
              <a:tblGrid>
                <a:gridCol w="4583289">
                  <a:extLst>
                    <a:ext uri="{9D8B030D-6E8A-4147-A177-3AD203B41FA5}">
                      <a16:colId xmlns:a16="http://schemas.microsoft.com/office/drawing/2014/main" val="66404174"/>
                    </a:ext>
                  </a:extLst>
                </a:gridCol>
                <a:gridCol w="4583289">
                  <a:extLst>
                    <a:ext uri="{9D8B030D-6E8A-4147-A177-3AD203B41FA5}">
                      <a16:colId xmlns:a16="http://schemas.microsoft.com/office/drawing/2014/main" val="2108424691"/>
                    </a:ext>
                  </a:extLst>
                </a:gridCol>
                <a:gridCol w="4583289">
                  <a:extLst>
                    <a:ext uri="{9D8B030D-6E8A-4147-A177-3AD203B41FA5}">
                      <a16:colId xmlns:a16="http://schemas.microsoft.com/office/drawing/2014/main" val="1561715912"/>
                    </a:ext>
                  </a:extLst>
                </a:gridCol>
              </a:tblGrid>
              <a:tr h="370840">
                <a:tc>
                  <a:txBody>
                    <a:bodyPr/>
                    <a:lstStyle/>
                    <a:p>
                      <a:r>
                        <a:rPr lang="en-HR" dirty="0">
                          <a:solidFill>
                            <a:schemeClr val="bg1"/>
                          </a:solidFill>
                        </a:rPr>
                        <a:t>Name</a:t>
                      </a:r>
                    </a:p>
                  </a:txBody>
                  <a:tcPr/>
                </a:tc>
                <a:tc>
                  <a:txBody>
                    <a:bodyPr/>
                    <a:lstStyle/>
                    <a:p>
                      <a:r>
                        <a:rPr lang="en-HR" dirty="0">
                          <a:solidFill>
                            <a:schemeClr val="bg1"/>
                          </a:solidFill>
                        </a:rPr>
                        <a:t>Shorthand operator</a:t>
                      </a:r>
                    </a:p>
                  </a:txBody>
                  <a:tcPr/>
                </a:tc>
                <a:tc>
                  <a:txBody>
                    <a:bodyPr/>
                    <a:lstStyle/>
                    <a:p>
                      <a:r>
                        <a:rPr lang="en-HR" dirty="0">
                          <a:solidFill>
                            <a:schemeClr val="bg1"/>
                          </a:solidFill>
                        </a:rPr>
                        <a:t>Meaning</a:t>
                      </a:r>
                    </a:p>
                  </a:txBody>
                  <a:tcPr/>
                </a:tc>
                <a:extLst>
                  <a:ext uri="{0D108BD9-81ED-4DB2-BD59-A6C34878D82A}">
                    <a16:rowId xmlns:a16="http://schemas.microsoft.com/office/drawing/2014/main" val="4077938527"/>
                  </a:ext>
                </a:extLst>
              </a:tr>
              <a:tr h="370840">
                <a:tc>
                  <a:txBody>
                    <a:bodyPr/>
                    <a:lstStyle/>
                    <a:p>
                      <a:r>
                        <a:rPr lang="en-GB" sz="2856" b="0" i="0" kern="1200" dirty="0">
                          <a:solidFill>
                            <a:schemeClr val="tx1"/>
                          </a:solidFill>
                          <a:effectLst/>
                          <a:latin typeface="+mn-lt"/>
                          <a:ea typeface="+mn-ea"/>
                          <a:cs typeface="+mn-cs"/>
                        </a:rPr>
                        <a:t>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extLst>
                  <a:ext uri="{0D108BD9-81ED-4DB2-BD59-A6C34878D82A}">
                    <a16:rowId xmlns:a16="http://schemas.microsoft.com/office/drawing/2014/main" val="1455910385"/>
                  </a:ext>
                </a:extLst>
              </a:tr>
              <a:tr h="370840">
                <a:tc>
                  <a:txBody>
                    <a:bodyPr/>
                    <a:lstStyle/>
                    <a:p>
                      <a:r>
                        <a:rPr lang="en-GB" sz="2856" b="0" i="0" kern="1200" dirty="0">
                          <a:solidFill>
                            <a:schemeClr val="tx1"/>
                          </a:solidFill>
                          <a:effectLst/>
                          <a:latin typeface="+mn-lt"/>
                          <a:ea typeface="+mn-ea"/>
                          <a:cs typeface="+mn-cs"/>
                        </a:rPr>
                        <a:t>Addition 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x + y</a:t>
                      </a:r>
                      <a:endParaRPr lang="en-HR" dirty="0">
                        <a:solidFill>
                          <a:schemeClr val="tx1"/>
                        </a:solidFill>
                      </a:endParaRPr>
                    </a:p>
                  </a:txBody>
                  <a:tcPr/>
                </a:tc>
                <a:extLst>
                  <a:ext uri="{0D108BD9-81ED-4DB2-BD59-A6C34878D82A}">
                    <a16:rowId xmlns:a16="http://schemas.microsoft.com/office/drawing/2014/main" val="2364258461"/>
                  </a:ext>
                </a:extLst>
              </a:tr>
              <a:tr h="370840">
                <a:tc>
                  <a:txBody>
                    <a:bodyPr/>
                    <a:lstStyle/>
                    <a:p>
                      <a:r>
                        <a:rPr lang="en-GB" sz="2856" b="0" i="0" kern="1200" dirty="0">
                          <a:solidFill>
                            <a:schemeClr val="tx1"/>
                          </a:solidFill>
                          <a:effectLst/>
                          <a:latin typeface="+mn-lt"/>
                          <a:ea typeface="+mn-ea"/>
                          <a:cs typeface="+mn-cs"/>
                        </a:rPr>
                        <a:t>Subtraction 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x - y</a:t>
                      </a:r>
                      <a:endParaRPr lang="en-HR" dirty="0">
                        <a:solidFill>
                          <a:schemeClr val="tx1"/>
                        </a:solidFill>
                      </a:endParaRPr>
                    </a:p>
                  </a:txBody>
                  <a:tcPr/>
                </a:tc>
                <a:extLst>
                  <a:ext uri="{0D108BD9-81ED-4DB2-BD59-A6C34878D82A}">
                    <a16:rowId xmlns:a16="http://schemas.microsoft.com/office/drawing/2014/main" val="3189640785"/>
                  </a:ext>
                </a:extLst>
              </a:tr>
              <a:tr h="370840">
                <a:tc>
                  <a:txBody>
                    <a:bodyPr/>
                    <a:lstStyle/>
                    <a:p>
                      <a:r>
                        <a:rPr lang="en-GB" sz="2856" b="0" i="0" kern="1200" dirty="0">
                          <a:solidFill>
                            <a:schemeClr val="tx1"/>
                          </a:solidFill>
                          <a:effectLst/>
                          <a:latin typeface="+mn-lt"/>
                          <a:ea typeface="+mn-ea"/>
                          <a:cs typeface="+mn-cs"/>
                        </a:rPr>
                        <a:t>Multiplication 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x * y</a:t>
                      </a:r>
                      <a:endParaRPr lang="en-HR" dirty="0">
                        <a:solidFill>
                          <a:schemeClr val="tx1"/>
                        </a:solidFill>
                      </a:endParaRPr>
                    </a:p>
                  </a:txBody>
                  <a:tcPr/>
                </a:tc>
                <a:extLst>
                  <a:ext uri="{0D108BD9-81ED-4DB2-BD59-A6C34878D82A}">
                    <a16:rowId xmlns:a16="http://schemas.microsoft.com/office/drawing/2014/main" val="1864753401"/>
                  </a:ext>
                </a:extLst>
              </a:tr>
              <a:tr h="370840">
                <a:tc>
                  <a:txBody>
                    <a:bodyPr/>
                    <a:lstStyle/>
                    <a:p>
                      <a:r>
                        <a:rPr lang="en-GB" sz="2856" b="0" i="0" kern="1200" dirty="0">
                          <a:solidFill>
                            <a:schemeClr val="tx1"/>
                          </a:solidFill>
                          <a:effectLst/>
                          <a:latin typeface="+mn-lt"/>
                          <a:ea typeface="+mn-ea"/>
                          <a:cs typeface="+mn-cs"/>
                        </a:rPr>
                        <a:t>Division 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x / y</a:t>
                      </a:r>
                      <a:endParaRPr lang="en-HR" dirty="0">
                        <a:solidFill>
                          <a:schemeClr val="tx1"/>
                        </a:solidFill>
                      </a:endParaRPr>
                    </a:p>
                  </a:txBody>
                  <a:tcPr/>
                </a:tc>
                <a:extLst>
                  <a:ext uri="{0D108BD9-81ED-4DB2-BD59-A6C34878D82A}">
                    <a16:rowId xmlns:a16="http://schemas.microsoft.com/office/drawing/2014/main" val="220748137"/>
                  </a:ext>
                </a:extLst>
              </a:tr>
              <a:tr h="370840">
                <a:tc>
                  <a:txBody>
                    <a:bodyPr/>
                    <a:lstStyle/>
                    <a:p>
                      <a:r>
                        <a:rPr lang="en-GB" sz="2856" b="0" i="0" kern="1200" dirty="0">
                          <a:solidFill>
                            <a:schemeClr val="tx1"/>
                          </a:solidFill>
                          <a:effectLst/>
                          <a:latin typeface="+mn-lt"/>
                          <a:ea typeface="+mn-ea"/>
                          <a:cs typeface="+mn-cs"/>
                        </a:rPr>
                        <a:t>Remainder 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x % y</a:t>
                      </a:r>
                      <a:endParaRPr lang="en-HR" dirty="0">
                        <a:solidFill>
                          <a:schemeClr val="tx1"/>
                        </a:solidFill>
                      </a:endParaRPr>
                    </a:p>
                  </a:txBody>
                  <a:tcPr/>
                </a:tc>
                <a:extLst>
                  <a:ext uri="{0D108BD9-81ED-4DB2-BD59-A6C34878D82A}">
                    <a16:rowId xmlns:a16="http://schemas.microsoft.com/office/drawing/2014/main" val="3566512207"/>
                  </a:ext>
                </a:extLst>
              </a:tr>
              <a:tr h="370840">
                <a:tc>
                  <a:txBody>
                    <a:bodyPr/>
                    <a:lstStyle/>
                    <a:p>
                      <a:r>
                        <a:rPr lang="en-GB" sz="2856" b="0" i="0" kern="1200" dirty="0">
                          <a:solidFill>
                            <a:schemeClr val="tx1"/>
                          </a:solidFill>
                          <a:effectLst/>
                          <a:latin typeface="+mn-lt"/>
                          <a:ea typeface="+mn-ea"/>
                          <a:cs typeface="+mn-cs"/>
                        </a:rPr>
                        <a:t>Exponentiation 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x ** y</a:t>
                      </a:r>
                      <a:endParaRPr lang="en-HR" dirty="0">
                        <a:solidFill>
                          <a:schemeClr val="tx1"/>
                        </a:solidFill>
                      </a:endParaRPr>
                    </a:p>
                  </a:txBody>
                  <a:tcPr/>
                </a:tc>
                <a:extLst>
                  <a:ext uri="{0D108BD9-81ED-4DB2-BD59-A6C34878D82A}">
                    <a16:rowId xmlns:a16="http://schemas.microsoft.com/office/drawing/2014/main" val="1389754487"/>
                  </a:ext>
                </a:extLst>
              </a:tr>
              <a:tr h="370840">
                <a:tc>
                  <a:txBody>
                    <a:bodyPr/>
                    <a:lstStyle/>
                    <a:p>
                      <a:r>
                        <a:rPr lang="en-GB" sz="2856" b="0" i="0" kern="1200" dirty="0">
                          <a:solidFill>
                            <a:schemeClr val="tx1"/>
                          </a:solidFill>
                          <a:effectLst/>
                          <a:latin typeface="+mn-lt"/>
                          <a:ea typeface="+mn-ea"/>
                          <a:cs typeface="+mn-cs"/>
                        </a:rPr>
                        <a:t>Logical AND 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&amp;&amp;=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&amp;&amp; (x = y)</a:t>
                      </a:r>
                      <a:endParaRPr lang="en-HR" dirty="0">
                        <a:solidFill>
                          <a:schemeClr val="tx1"/>
                        </a:solidFill>
                      </a:endParaRPr>
                    </a:p>
                  </a:txBody>
                  <a:tcPr/>
                </a:tc>
                <a:extLst>
                  <a:ext uri="{0D108BD9-81ED-4DB2-BD59-A6C34878D82A}">
                    <a16:rowId xmlns:a16="http://schemas.microsoft.com/office/drawing/2014/main" val="3774877612"/>
                  </a:ext>
                </a:extLst>
              </a:tr>
              <a:tr h="370840">
                <a:tc>
                  <a:txBody>
                    <a:bodyPr/>
                    <a:lstStyle/>
                    <a:p>
                      <a:r>
                        <a:rPr lang="en-GB" sz="2856" b="0" i="0" kern="1200" dirty="0">
                          <a:solidFill>
                            <a:schemeClr val="tx1"/>
                          </a:solidFill>
                          <a:effectLst/>
                          <a:latin typeface="+mn-lt"/>
                          <a:ea typeface="+mn-ea"/>
                          <a:cs typeface="+mn-cs"/>
                        </a:rPr>
                        <a:t>Logical OR 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(x = y)</a:t>
                      </a:r>
                      <a:endParaRPr lang="en-HR" dirty="0">
                        <a:solidFill>
                          <a:schemeClr val="tx1"/>
                        </a:solidFill>
                      </a:endParaRPr>
                    </a:p>
                  </a:txBody>
                  <a:tcPr/>
                </a:tc>
                <a:extLst>
                  <a:ext uri="{0D108BD9-81ED-4DB2-BD59-A6C34878D82A}">
                    <a16:rowId xmlns:a16="http://schemas.microsoft.com/office/drawing/2014/main" val="116632750"/>
                  </a:ext>
                </a:extLst>
              </a:tr>
              <a:tr h="370840">
                <a:tc>
                  <a:txBody>
                    <a:bodyPr/>
                    <a:lstStyle/>
                    <a:p>
                      <a:r>
                        <a:rPr lang="en-GB" sz="2856" b="0" i="0" kern="1200" dirty="0">
                          <a:solidFill>
                            <a:schemeClr val="tx1"/>
                          </a:solidFill>
                          <a:effectLst/>
                          <a:latin typeface="+mn-lt"/>
                          <a:ea typeface="+mn-ea"/>
                          <a:cs typeface="+mn-cs"/>
                        </a:rPr>
                        <a:t>Logical </a:t>
                      </a:r>
                      <a:r>
                        <a:rPr lang="en-GB" sz="2856" b="0" i="0" kern="1200" dirty="0" err="1">
                          <a:solidFill>
                            <a:schemeClr val="tx1"/>
                          </a:solidFill>
                          <a:effectLst/>
                          <a:latin typeface="+mn-lt"/>
                          <a:ea typeface="+mn-ea"/>
                          <a:cs typeface="+mn-cs"/>
                        </a:rPr>
                        <a:t>nullish</a:t>
                      </a:r>
                      <a:r>
                        <a:rPr lang="en-GB" sz="2856" b="0" i="0" kern="1200" dirty="0">
                          <a:solidFill>
                            <a:schemeClr val="tx1"/>
                          </a:solidFill>
                          <a:effectLst/>
                          <a:latin typeface="+mn-lt"/>
                          <a:ea typeface="+mn-ea"/>
                          <a:cs typeface="+mn-cs"/>
                        </a:rPr>
                        <a:t> assignment</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y</a:t>
                      </a:r>
                      <a:endParaRPr lang="en-HR" dirty="0">
                        <a:solidFill>
                          <a:schemeClr val="tx1"/>
                        </a:solidFill>
                      </a:endParaRPr>
                    </a:p>
                  </a:txBody>
                  <a:tcPr/>
                </a:tc>
                <a:tc>
                  <a:txBody>
                    <a:bodyPr/>
                    <a:lstStyle/>
                    <a:p>
                      <a:r>
                        <a:rPr lang="en-GB" sz="2856" b="0" i="0" kern="1200" dirty="0">
                          <a:solidFill>
                            <a:schemeClr val="tx1"/>
                          </a:solidFill>
                          <a:effectLst/>
                          <a:latin typeface="+mn-lt"/>
                          <a:ea typeface="+mn-ea"/>
                          <a:cs typeface="+mn-cs"/>
                        </a:rPr>
                        <a:t>x ?? (x = y)</a:t>
                      </a:r>
                      <a:endParaRPr lang="en-HR" dirty="0">
                        <a:solidFill>
                          <a:schemeClr val="tx1"/>
                        </a:solidFill>
                      </a:endParaRPr>
                    </a:p>
                  </a:txBody>
                  <a:tcPr/>
                </a:tc>
                <a:extLst>
                  <a:ext uri="{0D108BD9-81ED-4DB2-BD59-A6C34878D82A}">
                    <a16:rowId xmlns:a16="http://schemas.microsoft.com/office/drawing/2014/main" val="1294939928"/>
                  </a:ext>
                </a:extLst>
              </a:tr>
            </a:tbl>
          </a:graphicData>
        </a:graphic>
      </p:graphicFrame>
    </p:spTree>
    <p:extLst>
      <p:ext uri="{BB962C8B-B14F-4D97-AF65-F5344CB8AC3E}">
        <p14:creationId xmlns:p14="http://schemas.microsoft.com/office/powerpoint/2010/main" val="4434418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06BE8-22F2-464F-AE2F-CA19E1CA457F}"/>
              </a:ext>
            </a:extLst>
          </p:cNvPr>
          <p:cNvSpPr>
            <a:spLocks noGrp="1"/>
          </p:cNvSpPr>
          <p:nvPr>
            <p:ph type="title"/>
          </p:nvPr>
        </p:nvSpPr>
        <p:spPr/>
        <p:txBody>
          <a:bodyPr/>
          <a:lstStyle/>
          <a:p>
            <a:r>
              <a:rPr lang="en-HR" dirty="0"/>
              <a:t>Exercise</a:t>
            </a:r>
          </a:p>
        </p:txBody>
      </p:sp>
      <p:sp>
        <p:nvSpPr>
          <p:cNvPr id="3" name="Text Placeholder 2">
            <a:extLst>
              <a:ext uri="{FF2B5EF4-FFF2-40B4-BE49-F238E27FC236}">
                <a16:creationId xmlns:a16="http://schemas.microsoft.com/office/drawing/2014/main" id="{3D3C6334-8EE1-F147-82E4-9D8696405673}"/>
              </a:ext>
            </a:extLst>
          </p:cNvPr>
          <p:cNvSpPr>
            <a:spLocks noGrp="1"/>
          </p:cNvSpPr>
          <p:nvPr>
            <p:ph type="body" sz="quarter" idx="13"/>
          </p:nvPr>
        </p:nvSpPr>
        <p:spPr/>
        <p:txBody>
          <a:bodyPr/>
          <a:lstStyle/>
          <a:p>
            <a:r>
              <a:rPr lang="en-GB" dirty="0"/>
              <a:t>What is the output of the following code?</a:t>
            </a:r>
            <a:endParaRPr lang="en-HR" dirty="0"/>
          </a:p>
        </p:txBody>
      </p:sp>
      <p:sp>
        <p:nvSpPr>
          <p:cNvPr id="5" name="Footer Placeholder 4">
            <a:extLst>
              <a:ext uri="{FF2B5EF4-FFF2-40B4-BE49-F238E27FC236}">
                <a16:creationId xmlns:a16="http://schemas.microsoft.com/office/drawing/2014/main" id="{39C1E0E0-6D4B-AC41-9865-76284D4267C2}"/>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8D39354A-BF09-C049-A437-926D897D81D3}"/>
              </a:ext>
            </a:extLst>
          </p:cNvPr>
          <p:cNvSpPr>
            <a:spLocks noGrp="1"/>
          </p:cNvSpPr>
          <p:nvPr>
            <p:ph type="sldNum" sz="quarter" idx="11"/>
          </p:nvPr>
        </p:nvSpPr>
        <p:spPr/>
        <p:txBody>
          <a:bodyPr/>
          <a:lstStyle/>
          <a:p>
            <a:fld id="{59395FB3-9C97-154F-86B2-7E381B951268}" type="slidenum">
              <a:rPr lang="en-US" smtClean="0"/>
              <a:pPr/>
              <a:t>39</a:t>
            </a:fld>
            <a:endParaRPr lang="en-US" dirty="0"/>
          </a:p>
        </p:txBody>
      </p:sp>
      <p:pic>
        <p:nvPicPr>
          <p:cNvPr id="7" name="Picture 6">
            <a:extLst>
              <a:ext uri="{FF2B5EF4-FFF2-40B4-BE49-F238E27FC236}">
                <a16:creationId xmlns:a16="http://schemas.microsoft.com/office/drawing/2014/main" id="{2FA4893D-1F6A-094B-AC75-49B4E5803A69}"/>
              </a:ext>
            </a:extLst>
          </p:cNvPr>
          <p:cNvPicPr>
            <a:picLocks noChangeAspect="1"/>
          </p:cNvPicPr>
          <p:nvPr/>
        </p:nvPicPr>
        <p:blipFill>
          <a:blip r:embed="rId3"/>
          <a:stretch>
            <a:fillRect/>
          </a:stretch>
        </p:blipFill>
        <p:spPr>
          <a:xfrm>
            <a:off x="9942163" y="2918228"/>
            <a:ext cx="6400800" cy="5080000"/>
          </a:xfrm>
          <a:prstGeom prst="rect">
            <a:avLst/>
          </a:prstGeom>
        </p:spPr>
      </p:pic>
    </p:spTree>
    <p:extLst>
      <p:ext uri="{BB962C8B-B14F-4D97-AF65-F5344CB8AC3E}">
        <p14:creationId xmlns:p14="http://schemas.microsoft.com/office/powerpoint/2010/main" val="2503586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4718FEE-AED2-314F-91C8-B1BD9EC89B8E}"/>
              </a:ext>
            </a:extLst>
          </p:cNvPr>
          <p:cNvSpPr>
            <a:spLocks noGrp="1"/>
          </p:cNvSpPr>
          <p:nvPr>
            <p:ph type="title"/>
          </p:nvPr>
        </p:nvSpPr>
        <p:spPr/>
        <p:txBody>
          <a:bodyPr/>
          <a:lstStyle/>
          <a:p>
            <a:r>
              <a:rPr lang="de-DE" dirty="0"/>
              <a:t>Agenda</a:t>
            </a:r>
          </a:p>
        </p:txBody>
      </p:sp>
      <p:sp>
        <p:nvSpPr>
          <p:cNvPr id="4" name="Fußzeilenplatzhalter 3">
            <a:extLst>
              <a:ext uri="{FF2B5EF4-FFF2-40B4-BE49-F238E27FC236}">
                <a16:creationId xmlns:a16="http://schemas.microsoft.com/office/drawing/2014/main" id="{B37FEBE1-70FE-9E4A-B959-AED3353E1698}"/>
              </a:ext>
            </a:extLst>
          </p:cNvPr>
          <p:cNvSpPr>
            <a:spLocks noGrp="1"/>
          </p:cNvSpPr>
          <p:nvPr>
            <p:ph type="ftr" sz="quarter" idx="10"/>
          </p:nvPr>
        </p:nvSpPr>
        <p:spPr/>
        <p:txBody>
          <a:bodyPr/>
          <a:lstStyle/>
          <a:p>
            <a:r>
              <a:rPr lang="en-US"/>
              <a:t>IBM iX / © IBM Corporation</a:t>
            </a:r>
            <a:endParaRPr lang="en-US" dirty="0"/>
          </a:p>
        </p:txBody>
      </p:sp>
      <p:sp>
        <p:nvSpPr>
          <p:cNvPr id="5" name="Foliennummernplatzhalter 4">
            <a:extLst>
              <a:ext uri="{FF2B5EF4-FFF2-40B4-BE49-F238E27FC236}">
                <a16:creationId xmlns:a16="http://schemas.microsoft.com/office/drawing/2014/main" id="{87272684-9C14-0446-9995-01B3DCFBB3BD}"/>
              </a:ext>
            </a:extLst>
          </p:cNvPr>
          <p:cNvSpPr>
            <a:spLocks noGrp="1"/>
          </p:cNvSpPr>
          <p:nvPr>
            <p:ph type="sldNum" sz="quarter" idx="11"/>
          </p:nvPr>
        </p:nvSpPr>
        <p:spPr/>
        <p:txBody>
          <a:bodyPr/>
          <a:lstStyle/>
          <a:p>
            <a:fld id="{59395FB3-9C97-154F-86B2-7E381B951268}" type="slidenum">
              <a:rPr lang="en-US" smtClean="0"/>
              <a:pPr/>
              <a:t>4</a:t>
            </a:fld>
            <a:endParaRPr lang="en-US" dirty="0"/>
          </a:p>
        </p:txBody>
      </p:sp>
      <p:sp>
        <p:nvSpPr>
          <p:cNvPr id="9" name="Textfeld 8">
            <a:extLst>
              <a:ext uri="{FF2B5EF4-FFF2-40B4-BE49-F238E27FC236}">
                <a16:creationId xmlns:a16="http://schemas.microsoft.com/office/drawing/2014/main" id="{B9F6D7D8-F8FF-A247-8C0B-D79E156F77E6}"/>
              </a:ext>
            </a:extLst>
          </p:cNvPr>
          <p:cNvSpPr txBox="1"/>
          <p:nvPr/>
        </p:nvSpPr>
        <p:spPr>
          <a:xfrm>
            <a:off x="457200" y="2575075"/>
            <a:ext cx="8229467" cy="6435725"/>
          </a:xfrm>
          <a:prstGeom prst="rect">
            <a:avLst/>
          </a:prstGeom>
          <a:noFill/>
          <a:ln>
            <a:noFill/>
          </a:ln>
        </p:spPr>
        <p:txBody>
          <a:bodyPr wrap="square" lIns="0" tIns="0" rIns="0" bIns="0" rtlCol="0">
            <a:noAutofit/>
          </a:bodyPr>
          <a:lstStyle/>
          <a:p>
            <a:pPr lvl="0" defTabSz="914400" fontAlgn="base">
              <a:spcAft>
                <a:spcPct val="0"/>
              </a:spcAft>
              <a:buClr>
                <a:srgbClr val="FFFFFF"/>
              </a:buClr>
              <a:buSzPct val="90000"/>
            </a:pPr>
            <a:r>
              <a:rPr lang="de-DE" sz="2800" kern="0" dirty="0">
                <a:solidFill>
                  <a:schemeClr val="tx1">
                    <a:lumMod val="95000"/>
                    <a:lumOff val="5000"/>
                  </a:schemeClr>
                </a:solidFill>
                <a:latin typeface="IBM Plex Sans" panose="020B0503050203000203" pitchFamily="34" charset="0"/>
              </a:rPr>
              <a:t>Intro &amp; </a:t>
            </a:r>
            <a:r>
              <a:rPr lang="de-DE" sz="2800" kern="0" dirty="0" err="1">
                <a:solidFill>
                  <a:schemeClr val="tx1">
                    <a:lumMod val="95000"/>
                    <a:lumOff val="5000"/>
                  </a:schemeClr>
                </a:solidFill>
                <a:latin typeface="IBM Plex Sans" panose="020B0503050203000203" pitchFamily="34" charset="0"/>
              </a:rPr>
              <a:t>History</a:t>
            </a:r>
            <a:endParaRPr lang="de-DE" sz="2800" kern="0" dirty="0">
              <a:solidFill>
                <a:schemeClr val="tx1">
                  <a:lumMod val="95000"/>
                  <a:lumOff val="5000"/>
                </a:schemeClr>
              </a:solidFill>
              <a:latin typeface="IBM Plex Sans" panose="020B0503050203000203" pitchFamily="34" charset="0"/>
            </a:endParaRPr>
          </a:p>
          <a:p>
            <a:pPr lvl="0" defTabSz="914400" fontAlgn="base">
              <a:spcAft>
                <a:spcPct val="0"/>
              </a:spcAft>
              <a:buClr>
                <a:srgbClr val="FFFFFF"/>
              </a:buClr>
              <a:buSzPct val="90000"/>
            </a:pPr>
            <a:endParaRPr lang="de-DE" sz="2800" kern="0" dirty="0">
              <a:solidFill>
                <a:schemeClr val="tx1">
                  <a:lumMod val="95000"/>
                  <a:lumOff val="5000"/>
                </a:schemeClr>
              </a:solidFill>
              <a:latin typeface="IBM Plex Sans" panose="020B0503050203000203" pitchFamily="34" charset="0"/>
            </a:endParaRPr>
          </a:p>
          <a:p>
            <a:pPr lvl="0" defTabSz="914400" fontAlgn="base">
              <a:spcAft>
                <a:spcPct val="0"/>
              </a:spcAft>
              <a:buClr>
                <a:srgbClr val="FFFFFF"/>
              </a:buClr>
              <a:buSzPct val="90000"/>
            </a:pPr>
            <a:r>
              <a:rPr lang="de-DE" sz="2800" kern="0" dirty="0">
                <a:solidFill>
                  <a:schemeClr val="tx1">
                    <a:lumMod val="95000"/>
                    <a:lumOff val="5000"/>
                  </a:schemeClr>
                </a:solidFill>
                <a:latin typeface="IBM Plex Sans" panose="020B0503050203000203" pitchFamily="34" charset="0"/>
              </a:rPr>
              <a:t>APIs</a:t>
            </a:r>
          </a:p>
          <a:p>
            <a:pPr lvl="0" defTabSz="914400" fontAlgn="base">
              <a:spcAft>
                <a:spcPct val="0"/>
              </a:spcAft>
              <a:buClr>
                <a:srgbClr val="FFFFFF"/>
              </a:buClr>
              <a:buSzPct val="90000"/>
            </a:pPr>
            <a:endParaRPr lang="de-DE" sz="2800" kern="0" dirty="0">
              <a:solidFill>
                <a:schemeClr val="tx1">
                  <a:lumMod val="95000"/>
                  <a:lumOff val="5000"/>
                </a:schemeClr>
              </a:solidFill>
              <a:latin typeface="IBM Plex Sans" panose="020B0503050203000203" pitchFamily="34" charset="0"/>
            </a:endParaRPr>
          </a:p>
          <a:p>
            <a:pPr lvl="0" defTabSz="914400" fontAlgn="base">
              <a:spcAft>
                <a:spcPct val="0"/>
              </a:spcAft>
              <a:buClr>
                <a:srgbClr val="FFFFFF"/>
              </a:buClr>
              <a:buSzPct val="90000"/>
            </a:pPr>
            <a:r>
              <a:rPr lang="de-DE" sz="2800" kern="0" dirty="0">
                <a:solidFill>
                  <a:schemeClr val="tx1">
                    <a:lumMod val="95000"/>
                    <a:lumOff val="5000"/>
                  </a:schemeClr>
                </a:solidFill>
                <a:latin typeface="IBM Plex Sans" panose="020B0503050203000203" pitchFamily="34" charset="0"/>
              </a:rPr>
              <a:t>Variables</a:t>
            </a:r>
          </a:p>
          <a:p>
            <a:pPr lvl="0" defTabSz="914400" fontAlgn="base">
              <a:spcAft>
                <a:spcPct val="0"/>
              </a:spcAft>
              <a:buClr>
                <a:srgbClr val="FFFFFF"/>
              </a:buClr>
              <a:buSzPct val="90000"/>
            </a:pPr>
            <a:endParaRPr lang="de-DE" sz="2800" kern="0" dirty="0">
              <a:solidFill>
                <a:schemeClr val="tx1">
                  <a:lumMod val="95000"/>
                  <a:lumOff val="5000"/>
                </a:schemeClr>
              </a:solidFill>
              <a:latin typeface="IBM Plex Sans" panose="020B0503050203000203" pitchFamily="34" charset="0"/>
            </a:endParaRPr>
          </a:p>
          <a:p>
            <a:pPr lvl="0" defTabSz="914400" fontAlgn="base">
              <a:spcAft>
                <a:spcPct val="0"/>
              </a:spcAft>
              <a:buClr>
                <a:srgbClr val="FFFFFF"/>
              </a:buClr>
              <a:buSzPct val="90000"/>
            </a:pPr>
            <a:r>
              <a:rPr lang="de-DE" sz="2800" kern="0" dirty="0">
                <a:solidFill>
                  <a:schemeClr val="tx1">
                    <a:lumMod val="95000"/>
                    <a:lumOff val="5000"/>
                  </a:schemeClr>
                </a:solidFill>
                <a:latin typeface="IBM Plex Sans" panose="020B0503050203000203" pitchFamily="34" charset="0"/>
              </a:rPr>
              <a:t>Data </a:t>
            </a:r>
            <a:r>
              <a:rPr lang="de-DE" sz="2800" kern="0" dirty="0" err="1">
                <a:solidFill>
                  <a:schemeClr val="tx1">
                    <a:lumMod val="95000"/>
                    <a:lumOff val="5000"/>
                  </a:schemeClr>
                </a:solidFill>
                <a:latin typeface="IBM Plex Sans" panose="020B0503050203000203" pitchFamily="34" charset="0"/>
              </a:rPr>
              <a:t>Types</a:t>
            </a:r>
            <a:endParaRPr lang="de-DE" sz="2800" kern="0" dirty="0">
              <a:solidFill>
                <a:schemeClr val="tx1">
                  <a:lumMod val="95000"/>
                  <a:lumOff val="5000"/>
                </a:schemeClr>
              </a:solidFill>
              <a:latin typeface="IBM Plex Sans" panose="020B0503050203000203" pitchFamily="34" charset="0"/>
            </a:endParaRPr>
          </a:p>
          <a:p>
            <a:pPr lvl="0" defTabSz="914400" fontAlgn="base">
              <a:spcAft>
                <a:spcPct val="0"/>
              </a:spcAft>
              <a:buClr>
                <a:srgbClr val="FFFFFF"/>
              </a:buClr>
              <a:buSzPct val="90000"/>
            </a:pPr>
            <a:endParaRPr lang="de-DE" sz="2800" kern="0" dirty="0">
              <a:solidFill>
                <a:schemeClr val="tx1">
                  <a:lumMod val="95000"/>
                  <a:lumOff val="5000"/>
                </a:schemeClr>
              </a:solidFill>
              <a:latin typeface="IBM Plex Sans" panose="020B0503050203000203" pitchFamily="34" charset="0"/>
            </a:endParaRPr>
          </a:p>
          <a:p>
            <a:pPr lvl="0" defTabSz="914400" fontAlgn="base">
              <a:spcAft>
                <a:spcPct val="0"/>
              </a:spcAft>
              <a:buClr>
                <a:srgbClr val="FFFFFF"/>
              </a:buClr>
              <a:buSzPct val="90000"/>
            </a:pPr>
            <a:r>
              <a:rPr lang="de-DE" sz="2800" kern="0" dirty="0">
                <a:solidFill>
                  <a:schemeClr val="tx1">
                    <a:lumMod val="95000"/>
                    <a:lumOff val="5000"/>
                  </a:schemeClr>
                </a:solidFill>
                <a:latin typeface="IBM Plex Sans" panose="020B0503050203000203" pitchFamily="34" charset="0"/>
              </a:rPr>
              <a:t>Operators</a:t>
            </a:r>
          </a:p>
        </p:txBody>
      </p:sp>
      <p:pic>
        <p:nvPicPr>
          <p:cNvPr id="10" name="Grafik 24">
            <a:extLst>
              <a:ext uri="{FF2B5EF4-FFF2-40B4-BE49-F238E27FC236}">
                <a16:creationId xmlns:a16="http://schemas.microsoft.com/office/drawing/2014/main" id="{8CF0FDD2-0BE6-B84C-8B14-1E44278EDE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871972" y="3919116"/>
            <a:ext cx="5770530" cy="2458292"/>
          </a:xfrm>
          <a:prstGeom prst="rect">
            <a:avLst/>
          </a:prstGeom>
        </p:spPr>
      </p:pic>
    </p:spTree>
    <p:extLst>
      <p:ext uri="{BB962C8B-B14F-4D97-AF65-F5344CB8AC3E}">
        <p14:creationId xmlns:p14="http://schemas.microsoft.com/office/powerpoint/2010/main" val="8711505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8C75A-D7E2-AE42-AEC7-7B539A8EAC55}"/>
              </a:ext>
            </a:extLst>
          </p:cNvPr>
          <p:cNvSpPr>
            <a:spLocks noGrp="1"/>
          </p:cNvSpPr>
          <p:nvPr>
            <p:ph type="title"/>
          </p:nvPr>
        </p:nvSpPr>
        <p:spPr/>
        <p:txBody>
          <a:bodyPr/>
          <a:lstStyle/>
          <a:p>
            <a:r>
              <a:rPr lang="en-HR" dirty="0"/>
              <a:t>Comparison operators</a:t>
            </a:r>
          </a:p>
        </p:txBody>
      </p:sp>
      <p:sp>
        <p:nvSpPr>
          <p:cNvPr id="5" name="Footer Placeholder 4">
            <a:extLst>
              <a:ext uri="{FF2B5EF4-FFF2-40B4-BE49-F238E27FC236}">
                <a16:creationId xmlns:a16="http://schemas.microsoft.com/office/drawing/2014/main" id="{1CDB147A-AC29-B44F-BCB7-9C641DC53C40}"/>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DBE6BA07-AD81-764D-8435-032209422807}"/>
              </a:ext>
            </a:extLst>
          </p:cNvPr>
          <p:cNvSpPr>
            <a:spLocks noGrp="1"/>
          </p:cNvSpPr>
          <p:nvPr>
            <p:ph type="sldNum" sz="quarter" idx="11"/>
          </p:nvPr>
        </p:nvSpPr>
        <p:spPr/>
        <p:txBody>
          <a:bodyPr/>
          <a:lstStyle/>
          <a:p>
            <a:fld id="{59395FB3-9C97-154F-86B2-7E381B951268}" type="slidenum">
              <a:rPr lang="en-US" smtClean="0"/>
              <a:pPr/>
              <a:t>40</a:t>
            </a:fld>
            <a:endParaRPr lang="en-US" dirty="0"/>
          </a:p>
        </p:txBody>
      </p:sp>
      <p:graphicFrame>
        <p:nvGraphicFramePr>
          <p:cNvPr id="7" name="Table 7">
            <a:extLst>
              <a:ext uri="{FF2B5EF4-FFF2-40B4-BE49-F238E27FC236}">
                <a16:creationId xmlns:a16="http://schemas.microsoft.com/office/drawing/2014/main" id="{5F657CCE-F0B2-BA4D-83E9-1C823DDE3D77}"/>
              </a:ext>
            </a:extLst>
          </p:cNvPr>
          <p:cNvGraphicFramePr>
            <a:graphicFrameLocks noGrp="1"/>
          </p:cNvGraphicFramePr>
          <p:nvPr>
            <p:extLst>
              <p:ext uri="{D42A27DB-BD31-4B8C-83A1-F6EECF244321}">
                <p14:modId xmlns:p14="http://schemas.microsoft.com/office/powerpoint/2010/main" val="2262735444"/>
              </p:ext>
            </p:extLst>
          </p:nvPr>
        </p:nvGraphicFramePr>
        <p:xfrm>
          <a:off x="457200" y="2852012"/>
          <a:ext cx="15036799" cy="6570218"/>
        </p:xfrm>
        <a:graphic>
          <a:graphicData uri="http://schemas.openxmlformats.org/drawingml/2006/table">
            <a:tbl>
              <a:tblPr firstRow="1" bandRow="1">
                <a:tableStyleId>{5C22544A-7EE6-4342-B048-85BDC9FD1C3A}</a:tableStyleId>
              </a:tblPr>
              <a:tblGrid>
                <a:gridCol w="3589866">
                  <a:extLst>
                    <a:ext uri="{9D8B030D-6E8A-4147-A177-3AD203B41FA5}">
                      <a16:colId xmlns:a16="http://schemas.microsoft.com/office/drawing/2014/main" val="66404174"/>
                    </a:ext>
                  </a:extLst>
                </a:gridCol>
                <a:gridCol w="8465498">
                  <a:extLst>
                    <a:ext uri="{9D8B030D-6E8A-4147-A177-3AD203B41FA5}">
                      <a16:colId xmlns:a16="http://schemas.microsoft.com/office/drawing/2014/main" val="2108424691"/>
                    </a:ext>
                  </a:extLst>
                </a:gridCol>
                <a:gridCol w="2981435">
                  <a:extLst>
                    <a:ext uri="{9D8B030D-6E8A-4147-A177-3AD203B41FA5}">
                      <a16:colId xmlns:a16="http://schemas.microsoft.com/office/drawing/2014/main" val="1561715912"/>
                    </a:ext>
                  </a:extLst>
                </a:gridCol>
              </a:tblGrid>
              <a:tr h="370840">
                <a:tc>
                  <a:txBody>
                    <a:bodyPr/>
                    <a:lstStyle/>
                    <a:p>
                      <a:r>
                        <a:rPr lang="en-HR" dirty="0">
                          <a:solidFill>
                            <a:schemeClr val="bg1"/>
                          </a:solidFill>
                        </a:rPr>
                        <a:t>Operator</a:t>
                      </a:r>
                    </a:p>
                  </a:txBody>
                  <a:tcPr/>
                </a:tc>
                <a:tc>
                  <a:txBody>
                    <a:bodyPr/>
                    <a:lstStyle/>
                    <a:p>
                      <a:r>
                        <a:rPr lang="en-HR" dirty="0">
                          <a:solidFill>
                            <a:schemeClr val="bg1"/>
                          </a:solidFill>
                        </a:rPr>
                        <a:t>Description</a:t>
                      </a:r>
                    </a:p>
                  </a:txBody>
                  <a:tcPr/>
                </a:tc>
                <a:tc>
                  <a:txBody>
                    <a:bodyPr/>
                    <a:lstStyle/>
                    <a:p>
                      <a:r>
                        <a:rPr lang="en-GB" sz="2856" b="1" i="0" kern="1200" dirty="0">
                          <a:solidFill>
                            <a:schemeClr val="bg1"/>
                          </a:solidFill>
                          <a:effectLst/>
                          <a:latin typeface="+mn-lt"/>
                          <a:ea typeface="+mn-ea"/>
                          <a:cs typeface="+mn-cs"/>
                        </a:rPr>
                        <a:t>Examples returning true</a:t>
                      </a:r>
                      <a:endParaRPr lang="en-HR" dirty="0">
                        <a:solidFill>
                          <a:schemeClr val="bg1"/>
                        </a:solidFill>
                      </a:endParaRPr>
                    </a:p>
                  </a:txBody>
                  <a:tcPr/>
                </a:tc>
                <a:extLst>
                  <a:ext uri="{0D108BD9-81ED-4DB2-BD59-A6C34878D82A}">
                    <a16:rowId xmlns:a16="http://schemas.microsoft.com/office/drawing/2014/main" val="4077938527"/>
                  </a:ext>
                </a:extLst>
              </a:tr>
              <a:tr h="370840">
                <a:tc>
                  <a:txBody>
                    <a:bodyPr/>
                    <a:lstStyle/>
                    <a:p>
                      <a:r>
                        <a:rPr lang="en-GB" sz="2000" b="0" i="0" kern="1200" dirty="0">
                          <a:solidFill>
                            <a:schemeClr val="tx1"/>
                          </a:solidFill>
                          <a:effectLst/>
                          <a:latin typeface="+mn-lt"/>
                          <a:ea typeface="+mn-ea"/>
                          <a:cs typeface="+mn-cs"/>
                        </a:rPr>
                        <a:t>Equal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Returns true if the operands are equal.</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3 == var1</a:t>
                      </a:r>
                      <a:br>
                        <a:rPr lang="en-GB" sz="2000" dirty="0">
                          <a:solidFill>
                            <a:schemeClr val="tx1"/>
                          </a:solidFill>
                        </a:rPr>
                      </a:br>
                      <a:r>
                        <a:rPr lang="en-GB" sz="2000" b="0" i="0" kern="1200" dirty="0">
                          <a:solidFill>
                            <a:schemeClr val="tx1"/>
                          </a:solidFill>
                          <a:effectLst/>
                          <a:latin typeface="+mn-lt"/>
                          <a:ea typeface="+mn-ea"/>
                          <a:cs typeface="+mn-cs"/>
                        </a:rPr>
                        <a:t>"3" == var1</a:t>
                      </a:r>
                      <a:br>
                        <a:rPr lang="en-GB" sz="2000" dirty="0">
                          <a:solidFill>
                            <a:schemeClr val="tx1"/>
                          </a:solidFill>
                        </a:rPr>
                      </a:br>
                      <a:r>
                        <a:rPr lang="en-GB" sz="2000" b="0" i="0" kern="1200" dirty="0">
                          <a:solidFill>
                            <a:schemeClr val="tx1"/>
                          </a:solidFill>
                          <a:effectLst/>
                          <a:latin typeface="+mn-lt"/>
                          <a:ea typeface="+mn-ea"/>
                          <a:cs typeface="+mn-cs"/>
                        </a:rPr>
                        <a:t>3 == '3'</a:t>
                      </a:r>
                      <a:endParaRPr lang="en-HR" sz="2000" dirty="0">
                        <a:solidFill>
                          <a:schemeClr val="tx1"/>
                        </a:solidFill>
                      </a:endParaRPr>
                    </a:p>
                  </a:txBody>
                  <a:tcPr/>
                </a:tc>
                <a:extLst>
                  <a:ext uri="{0D108BD9-81ED-4DB2-BD59-A6C34878D82A}">
                    <a16:rowId xmlns:a16="http://schemas.microsoft.com/office/drawing/2014/main" val="1455910385"/>
                  </a:ext>
                </a:extLst>
              </a:tr>
              <a:tr h="370840">
                <a:tc>
                  <a:txBody>
                    <a:bodyPr/>
                    <a:lstStyle/>
                    <a:p>
                      <a:r>
                        <a:rPr lang="en-GB" sz="2000" b="0" i="0" kern="1200" dirty="0">
                          <a:solidFill>
                            <a:schemeClr val="tx1"/>
                          </a:solidFill>
                          <a:effectLst/>
                          <a:latin typeface="+mn-lt"/>
                          <a:ea typeface="+mn-ea"/>
                          <a:cs typeface="+mn-cs"/>
                        </a:rPr>
                        <a:t>Not equal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Returns true if the operands are not equal.</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var1 != 4</a:t>
                      </a:r>
                      <a:br>
                        <a:rPr lang="en-GB" sz="2000" dirty="0">
                          <a:solidFill>
                            <a:schemeClr val="tx1"/>
                          </a:solidFill>
                        </a:rPr>
                      </a:br>
                      <a:r>
                        <a:rPr lang="en-GB" sz="2000" b="0" i="0" kern="1200" dirty="0">
                          <a:solidFill>
                            <a:schemeClr val="tx1"/>
                          </a:solidFill>
                          <a:effectLst/>
                          <a:latin typeface="+mn-lt"/>
                          <a:ea typeface="+mn-ea"/>
                          <a:cs typeface="+mn-cs"/>
                        </a:rPr>
                        <a:t>var2 != "3"</a:t>
                      </a:r>
                      <a:endParaRPr lang="en-HR" sz="2000" dirty="0">
                        <a:solidFill>
                          <a:schemeClr val="tx1"/>
                        </a:solidFill>
                      </a:endParaRPr>
                    </a:p>
                  </a:txBody>
                  <a:tcPr/>
                </a:tc>
                <a:extLst>
                  <a:ext uri="{0D108BD9-81ED-4DB2-BD59-A6C34878D82A}">
                    <a16:rowId xmlns:a16="http://schemas.microsoft.com/office/drawing/2014/main" val="2364258461"/>
                  </a:ext>
                </a:extLst>
              </a:tr>
              <a:tr h="370840">
                <a:tc>
                  <a:txBody>
                    <a:bodyPr/>
                    <a:lstStyle/>
                    <a:p>
                      <a:r>
                        <a:rPr lang="en-GB" sz="2000" b="0" i="0" kern="1200" dirty="0">
                          <a:solidFill>
                            <a:schemeClr val="tx1"/>
                          </a:solidFill>
                          <a:effectLst/>
                          <a:latin typeface="+mn-lt"/>
                          <a:ea typeface="+mn-ea"/>
                          <a:cs typeface="+mn-cs"/>
                        </a:rPr>
                        <a:t>Strict equal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Returns true if the operands are equal and of the same type.</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3 === var1</a:t>
                      </a:r>
                      <a:endParaRPr lang="en-HR" sz="2000" dirty="0">
                        <a:solidFill>
                          <a:schemeClr val="tx1"/>
                        </a:solidFill>
                      </a:endParaRPr>
                    </a:p>
                  </a:txBody>
                  <a:tcPr/>
                </a:tc>
                <a:extLst>
                  <a:ext uri="{0D108BD9-81ED-4DB2-BD59-A6C34878D82A}">
                    <a16:rowId xmlns:a16="http://schemas.microsoft.com/office/drawing/2014/main" val="3189640785"/>
                  </a:ext>
                </a:extLst>
              </a:tr>
              <a:tr h="370840">
                <a:tc>
                  <a:txBody>
                    <a:bodyPr/>
                    <a:lstStyle/>
                    <a:p>
                      <a:r>
                        <a:rPr lang="en-GB" sz="2000" b="0" i="0" kern="1200" dirty="0">
                          <a:solidFill>
                            <a:schemeClr val="tx1"/>
                          </a:solidFill>
                          <a:effectLst/>
                          <a:latin typeface="+mn-lt"/>
                          <a:ea typeface="+mn-ea"/>
                          <a:cs typeface="+mn-cs"/>
                        </a:rPr>
                        <a:t>Strict not equal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Returns true if the operands are of the same type but not equal, or are of different type.</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var1 !== "3"</a:t>
                      </a:r>
                      <a:br>
                        <a:rPr lang="en-GB" sz="2000" dirty="0">
                          <a:solidFill>
                            <a:schemeClr val="tx1"/>
                          </a:solidFill>
                        </a:rPr>
                      </a:br>
                      <a:r>
                        <a:rPr lang="en-GB" sz="2000" b="0" i="0" kern="1200" dirty="0">
                          <a:solidFill>
                            <a:schemeClr val="tx1"/>
                          </a:solidFill>
                          <a:effectLst/>
                          <a:latin typeface="+mn-lt"/>
                          <a:ea typeface="+mn-ea"/>
                          <a:cs typeface="+mn-cs"/>
                        </a:rPr>
                        <a:t>3 !== '3'</a:t>
                      </a:r>
                      <a:endParaRPr lang="en-HR" sz="2000" dirty="0">
                        <a:solidFill>
                          <a:schemeClr val="tx1"/>
                        </a:solidFill>
                      </a:endParaRPr>
                    </a:p>
                  </a:txBody>
                  <a:tcPr/>
                </a:tc>
                <a:extLst>
                  <a:ext uri="{0D108BD9-81ED-4DB2-BD59-A6C34878D82A}">
                    <a16:rowId xmlns:a16="http://schemas.microsoft.com/office/drawing/2014/main" val="1864753401"/>
                  </a:ext>
                </a:extLst>
              </a:tr>
              <a:tr h="370840">
                <a:tc>
                  <a:txBody>
                    <a:bodyPr/>
                    <a:lstStyle/>
                    <a:p>
                      <a:r>
                        <a:rPr lang="en-GB" sz="2000" b="0" i="0" kern="1200" dirty="0">
                          <a:solidFill>
                            <a:schemeClr val="tx1"/>
                          </a:solidFill>
                          <a:effectLst/>
                          <a:latin typeface="+mn-lt"/>
                          <a:ea typeface="+mn-ea"/>
                          <a:cs typeface="+mn-cs"/>
                        </a:rPr>
                        <a:t>Greater than (&gt;)</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Returns true if the left operand is greater than the right operand.</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var2 &gt; var1</a:t>
                      </a:r>
                      <a:br>
                        <a:rPr lang="en-GB" sz="2000" dirty="0">
                          <a:solidFill>
                            <a:schemeClr val="tx1"/>
                          </a:solidFill>
                        </a:rPr>
                      </a:br>
                      <a:r>
                        <a:rPr lang="en-GB" sz="2000" b="0" i="0" kern="1200" dirty="0">
                          <a:solidFill>
                            <a:schemeClr val="tx1"/>
                          </a:solidFill>
                          <a:effectLst/>
                          <a:latin typeface="+mn-lt"/>
                          <a:ea typeface="+mn-ea"/>
                          <a:cs typeface="+mn-cs"/>
                        </a:rPr>
                        <a:t>"12" &gt; 2</a:t>
                      </a:r>
                      <a:endParaRPr lang="en-HR" sz="2000" dirty="0">
                        <a:solidFill>
                          <a:schemeClr val="tx1"/>
                        </a:solidFill>
                      </a:endParaRPr>
                    </a:p>
                  </a:txBody>
                  <a:tcPr/>
                </a:tc>
                <a:extLst>
                  <a:ext uri="{0D108BD9-81ED-4DB2-BD59-A6C34878D82A}">
                    <a16:rowId xmlns:a16="http://schemas.microsoft.com/office/drawing/2014/main" val="220748137"/>
                  </a:ext>
                </a:extLst>
              </a:tr>
              <a:tr h="370840">
                <a:tc>
                  <a:txBody>
                    <a:bodyPr/>
                    <a:lstStyle/>
                    <a:p>
                      <a:r>
                        <a:rPr lang="en-GB" sz="2000" b="0" i="0" kern="1200" dirty="0">
                          <a:solidFill>
                            <a:schemeClr val="tx1"/>
                          </a:solidFill>
                          <a:effectLst/>
                          <a:latin typeface="+mn-lt"/>
                          <a:ea typeface="+mn-ea"/>
                          <a:cs typeface="+mn-cs"/>
                        </a:rPr>
                        <a:t>Greater than or equal (&gt;=)</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Returns true if the left operand is greater than or equal to the right operand.</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var2 &gt;= var1</a:t>
                      </a:r>
                      <a:br>
                        <a:rPr lang="en-GB" sz="2000" dirty="0">
                          <a:solidFill>
                            <a:schemeClr val="tx1"/>
                          </a:solidFill>
                        </a:rPr>
                      </a:br>
                      <a:r>
                        <a:rPr lang="en-GB" sz="2000" b="0" i="0" kern="1200" dirty="0">
                          <a:solidFill>
                            <a:schemeClr val="tx1"/>
                          </a:solidFill>
                          <a:effectLst/>
                          <a:latin typeface="+mn-lt"/>
                          <a:ea typeface="+mn-ea"/>
                          <a:cs typeface="+mn-cs"/>
                        </a:rPr>
                        <a:t>var1 &gt;= 3</a:t>
                      </a:r>
                      <a:endParaRPr lang="en-HR" sz="2000" dirty="0">
                        <a:solidFill>
                          <a:schemeClr val="tx1"/>
                        </a:solidFill>
                      </a:endParaRPr>
                    </a:p>
                  </a:txBody>
                  <a:tcPr/>
                </a:tc>
                <a:extLst>
                  <a:ext uri="{0D108BD9-81ED-4DB2-BD59-A6C34878D82A}">
                    <a16:rowId xmlns:a16="http://schemas.microsoft.com/office/drawing/2014/main" val="3566512207"/>
                  </a:ext>
                </a:extLst>
              </a:tr>
              <a:tr h="370840">
                <a:tc>
                  <a:txBody>
                    <a:bodyPr/>
                    <a:lstStyle/>
                    <a:p>
                      <a:r>
                        <a:rPr lang="en-GB" sz="2000" b="0" i="0" kern="1200" dirty="0">
                          <a:solidFill>
                            <a:schemeClr val="tx1"/>
                          </a:solidFill>
                          <a:effectLst/>
                          <a:latin typeface="+mn-lt"/>
                          <a:ea typeface="+mn-ea"/>
                          <a:cs typeface="+mn-cs"/>
                        </a:rPr>
                        <a:t>Less than (&lt;)</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Returns true if the left operand is less than the right operand.</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var1 &lt; var2</a:t>
                      </a:r>
                      <a:br>
                        <a:rPr lang="en-GB" sz="2000" dirty="0">
                          <a:solidFill>
                            <a:schemeClr val="tx1"/>
                          </a:solidFill>
                        </a:rPr>
                      </a:br>
                      <a:r>
                        <a:rPr lang="en-GB" sz="2000" b="0" i="0" kern="1200" dirty="0">
                          <a:solidFill>
                            <a:schemeClr val="tx1"/>
                          </a:solidFill>
                          <a:effectLst/>
                          <a:latin typeface="+mn-lt"/>
                          <a:ea typeface="+mn-ea"/>
                          <a:cs typeface="+mn-cs"/>
                        </a:rPr>
                        <a:t>"2" &lt; 12</a:t>
                      </a:r>
                      <a:endParaRPr lang="en-HR" sz="2000" dirty="0">
                        <a:solidFill>
                          <a:schemeClr val="tx1"/>
                        </a:solidFill>
                      </a:endParaRPr>
                    </a:p>
                  </a:txBody>
                  <a:tcPr/>
                </a:tc>
                <a:extLst>
                  <a:ext uri="{0D108BD9-81ED-4DB2-BD59-A6C34878D82A}">
                    <a16:rowId xmlns:a16="http://schemas.microsoft.com/office/drawing/2014/main" val="1389754487"/>
                  </a:ext>
                </a:extLst>
              </a:tr>
              <a:tr h="370840">
                <a:tc>
                  <a:txBody>
                    <a:bodyPr/>
                    <a:lstStyle/>
                    <a:p>
                      <a:r>
                        <a:rPr lang="en-GB" sz="2000" b="0" i="0" kern="1200" dirty="0">
                          <a:solidFill>
                            <a:schemeClr val="tx1"/>
                          </a:solidFill>
                          <a:effectLst/>
                          <a:latin typeface="+mn-lt"/>
                          <a:ea typeface="+mn-ea"/>
                          <a:cs typeface="+mn-cs"/>
                        </a:rPr>
                        <a:t>Less than or equal (&lt;=)</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Returns true if the left operand is less than or equal to the right operand.</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var1 &lt;= var2</a:t>
                      </a:r>
                      <a:br>
                        <a:rPr lang="en-GB" sz="2000" dirty="0">
                          <a:solidFill>
                            <a:schemeClr val="tx1"/>
                          </a:solidFill>
                        </a:rPr>
                      </a:br>
                      <a:r>
                        <a:rPr lang="en-GB" sz="2000" b="0" i="0" kern="1200" dirty="0">
                          <a:solidFill>
                            <a:schemeClr val="tx1"/>
                          </a:solidFill>
                          <a:effectLst/>
                          <a:latin typeface="+mn-lt"/>
                          <a:ea typeface="+mn-ea"/>
                          <a:cs typeface="+mn-cs"/>
                        </a:rPr>
                        <a:t>var2 &lt;= 5</a:t>
                      </a:r>
                      <a:endParaRPr lang="en-HR" sz="2000" dirty="0">
                        <a:solidFill>
                          <a:schemeClr val="tx1"/>
                        </a:solidFill>
                      </a:endParaRPr>
                    </a:p>
                  </a:txBody>
                  <a:tcPr/>
                </a:tc>
                <a:extLst>
                  <a:ext uri="{0D108BD9-81ED-4DB2-BD59-A6C34878D82A}">
                    <a16:rowId xmlns:a16="http://schemas.microsoft.com/office/drawing/2014/main" val="3774877612"/>
                  </a:ext>
                </a:extLst>
              </a:tr>
            </a:tbl>
          </a:graphicData>
        </a:graphic>
      </p:graphicFrame>
      <p:pic>
        <p:nvPicPr>
          <p:cNvPr id="4" name="Picture 3" descr="A picture containing text, clock&#10;&#10;Description automatically generated">
            <a:extLst>
              <a:ext uri="{FF2B5EF4-FFF2-40B4-BE49-F238E27FC236}">
                <a16:creationId xmlns:a16="http://schemas.microsoft.com/office/drawing/2014/main" id="{8320592D-6A7E-214C-AFD6-09F150194D88}"/>
              </a:ext>
            </a:extLst>
          </p:cNvPr>
          <p:cNvPicPr>
            <a:picLocks noChangeAspect="1"/>
          </p:cNvPicPr>
          <p:nvPr/>
        </p:nvPicPr>
        <p:blipFill>
          <a:blip r:embed="rId2"/>
          <a:stretch>
            <a:fillRect/>
          </a:stretch>
        </p:blipFill>
        <p:spPr>
          <a:xfrm>
            <a:off x="12420599" y="378175"/>
            <a:ext cx="3073400" cy="2311400"/>
          </a:xfrm>
          <a:prstGeom prst="rect">
            <a:avLst/>
          </a:prstGeom>
        </p:spPr>
      </p:pic>
    </p:spTree>
    <p:extLst>
      <p:ext uri="{BB962C8B-B14F-4D97-AF65-F5344CB8AC3E}">
        <p14:creationId xmlns:p14="http://schemas.microsoft.com/office/powerpoint/2010/main" val="26576105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8C75A-D7E2-AE42-AEC7-7B539A8EAC55}"/>
              </a:ext>
            </a:extLst>
          </p:cNvPr>
          <p:cNvSpPr>
            <a:spLocks noGrp="1"/>
          </p:cNvSpPr>
          <p:nvPr>
            <p:ph type="title"/>
          </p:nvPr>
        </p:nvSpPr>
        <p:spPr/>
        <p:txBody>
          <a:bodyPr/>
          <a:lstStyle/>
          <a:p>
            <a:r>
              <a:rPr lang="en-HR" dirty="0"/>
              <a:t>Artithmetic operators</a:t>
            </a:r>
          </a:p>
        </p:txBody>
      </p:sp>
      <p:sp>
        <p:nvSpPr>
          <p:cNvPr id="5" name="Footer Placeholder 4">
            <a:extLst>
              <a:ext uri="{FF2B5EF4-FFF2-40B4-BE49-F238E27FC236}">
                <a16:creationId xmlns:a16="http://schemas.microsoft.com/office/drawing/2014/main" id="{1CDB147A-AC29-B44F-BCB7-9C641DC53C40}"/>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DBE6BA07-AD81-764D-8435-032209422807}"/>
              </a:ext>
            </a:extLst>
          </p:cNvPr>
          <p:cNvSpPr>
            <a:spLocks noGrp="1"/>
          </p:cNvSpPr>
          <p:nvPr>
            <p:ph type="sldNum" sz="quarter" idx="11"/>
          </p:nvPr>
        </p:nvSpPr>
        <p:spPr/>
        <p:txBody>
          <a:bodyPr/>
          <a:lstStyle/>
          <a:p>
            <a:fld id="{59395FB3-9C97-154F-86B2-7E381B951268}" type="slidenum">
              <a:rPr lang="en-US" smtClean="0"/>
              <a:pPr/>
              <a:t>41</a:t>
            </a:fld>
            <a:endParaRPr lang="en-US" dirty="0"/>
          </a:p>
        </p:txBody>
      </p:sp>
      <p:graphicFrame>
        <p:nvGraphicFramePr>
          <p:cNvPr id="7" name="Table 7">
            <a:extLst>
              <a:ext uri="{FF2B5EF4-FFF2-40B4-BE49-F238E27FC236}">
                <a16:creationId xmlns:a16="http://schemas.microsoft.com/office/drawing/2014/main" id="{5F657CCE-F0B2-BA4D-83E9-1C823DDE3D77}"/>
              </a:ext>
            </a:extLst>
          </p:cNvPr>
          <p:cNvGraphicFramePr>
            <a:graphicFrameLocks noGrp="1"/>
          </p:cNvGraphicFramePr>
          <p:nvPr>
            <p:extLst>
              <p:ext uri="{D42A27DB-BD31-4B8C-83A1-F6EECF244321}">
                <p14:modId xmlns:p14="http://schemas.microsoft.com/office/powerpoint/2010/main" val="401830837"/>
              </p:ext>
            </p:extLst>
          </p:nvPr>
        </p:nvGraphicFramePr>
        <p:xfrm>
          <a:off x="863599" y="2286133"/>
          <a:ext cx="16560801" cy="5460697"/>
        </p:xfrm>
        <a:graphic>
          <a:graphicData uri="http://schemas.openxmlformats.org/drawingml/2006/table">
            <a:tbl>
              <a:tblPr firstRow="1" bandRow="1">
                <a:tableStyleId>{5C22544A-7EE6-4342-B048-85BDC9FD1C3A}</a:tableStyleId>
              </a:tblPr>
              <a:tblGrid>
                <a:gridCol w="4282966">
                  <a:extLst>
                    <a:ext uri="{9D8B030D-6E8A-4147-A177-3AD203B41FA5}">
                      <a16:colId xmlns:a16="http://schemas.microsoft.com/office/drawing/2014/main" val="66404174"/>
                    </a:ext>
                  </a:extLst>
                </a:gridCol>
                <a:gridCol w="6757568">
                  <a:extLst>
                    <a:ext uri="{9D8B030D-6E8A-4147-A177-3AD203B41FA5}">
                      <a16:colId xmlns:a16="http://schemas.microsoft.com/office/drawing/2014/main" val="2108424691"/>
                    </a:ext>
                  </a:extLst>
                </a:gridCol>
                <a:gridCol w="5520267">
                  <a:extLst>
                    <a:ext uri="{9D8B030D-6E8A-4147-A177-3AD203B41FA5}">
                      <a16:colId xmlns:a16="http://schemas.microsoft.com/office/drawing/2014/main" val="1561715912"/>
                    </a:ext>
                  </a:extLst>
                </a:gridCol>
              </a:tblGrid>
              <a:tr h="370840">
                <a:tc>
                  <a:txBody>
                    <a:bodyPr/>
                    <a:lstStyle/>
                    <a:p>
                      <a:r>
                        <a:rPr lang="en-HR" dirty="0">
                          <a:solidFill>
                            <a:schemeClr val="bg1"/>
                          </a:solidFill>
                        </a:rPr>
                        <a:t>Operator</a:t>
                      </a:r>
                    </a:p>
                  </a:txBody>
                  <a:tcPr/>
                </a:tc>
                <a:tc>
                  <a:txBody>
                    <a:bodyPr/>
                    <a:lstStyle/>
                    <a:p>
                      <a:r>
                        <a:rPr lang="en-GB" sz="2856" b="1" i="0" kern="1200" dirty="0">
                          <a:solidFill>
                            <a:schemeClr val="bg1"/>
                          </a:solidFill>
                          <a:effectLst/>
                          <a:latin typeface="+mn-lt"/>
                          <a:ea typeface="+mn-ea"/>
                          <a:cs typeface="+mn-cs"/>
                        </a:rPr>
                        <a:t>Description</a:t>
                      </a:r>
                      <a:endParaRPr lang="en-HR" dirty="0">
                        <a:solidFill>
                          <a:schemeClr val="bg1"/>
                        </a:solidFill>
                      </a:endParaRPr>
                    </a:p>
                  </a:txBody>
                  <a:tcPr/>
                </a:tc>
                <a:tc>
                  <a:txBody>
                    <a:bodyPr/>
                    <a:lstStyle/>
                    <a:p>
                      <a:r>
                        <a:rPr lang="en-GB" sz="2856" b="1" i="0" kern="1200" dirty="0">
                          <a:solidFill>
                            <a:schemeClr val="bg1"/>
                          </a:solidFill>
                          <a:effectLst/>
                          <a:latin typeface="+mn-lt"/>
                          <a:ea typeface="+mn-ea"/>
                          <a:cs typeface="+mn-cs"/>
                        </a:rPr>
                        <a:t>Example</a:t>
                      </a:r>
                      <a:endParaRPr lang="en-HR" dirty="0">
                        <a:solidFill>
                          <a:schemeClr val="bg1"/>
                        </a:solidFill>
                      </a:endParaRPr>
                    </a:p>
                  </a:txBody>
                  <a:tcPr/>
                </a:tc>
                <a:extLst>
                  <a:ext uri="{0D108BD9-81ED-4DB2-BD59-A6C34878D82A}">
                    <a16:rowId xmlns:a16="http://schemas.microsoft.com/office/drawing/2014/main" val="4077938527"/>
                  </a:ext>
                </a:extLst>
              </a:tr>
              <a:tr h="370840">
                <a:tc>
                  <a:txBody>
                    <a:bodyPr/>
                    <a:lstStyle/>
                    <a:p>
                      <a:r>
                        <a:rPr lang="en-GB" sz="2000" b="0" i="0" kern="1200" dirty="0">
                          <a:solidFill>
                            <a:schemeClr val="tx1"/>
                          </a:solidFill>
                          <a:effectLst/>
                          <a:latin typeface="+mn-lt"/>
                          <a:ea typeface="+mn-ea"/>
                          <a:cs typeface="+mn-cs"/>
                        </a:rPr>
                        <a:t>Remainder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Binary operator. Returns the integer remainder of dividing the two operands.</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12 % 5 returns 2.</a:t>
                      </a:r>
                      <a:endParaRPr lang="en-HR" sz="2000" dirty="0">
                        <a:solidFill>
                          <a:schemeClr val="tx1"/>
                        </a:solidFill>
                      </a:endParaRPr>
                    </a:p>
                  </a:txBody>
                  <a:tcPr/>
                </a:tc>
                <a:extLst>
                  <a:ext uri="{0D108BD9-81ED-4DB2-BD59-A6C34878D82A}">
                    <a16:rowId xmlns:a16="http://schemas.microsoft.com/office/drawing/2014/main" val="1455910385"/>
                  </a:ext>
                </a:extLst>
              </a:tr>
              <a:tr h="370840">
                <a:tc>
                  <a:txBody>
                    <a:bodyPr/>
                    <a:lstStyle/>
                    <a:p>
                      <a:r>
                        <a:rPr lang="en-GB" sz="2000" b="0" i="0" kern="1200" dirty="0">
                          <a:solidFill>
                            <a:schemeClr val="tx1"/>
                          </a:solidFill>
                          <a:effectLst/>
                          <a:latin typeface="+mn-lt"/>
                          <a:ea typeface="+mn-ea"/>
                          <a:cs typeface="+mn-cs"/>
                        </a:rPr>
                        <a:t>Increment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Unary operator. Adds one to its operand. If used as a prefix operator (++x), returns the value of its operand after adding one; if used as a postfix operator (x++), returns the value of its operand before adding one.</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If x is 3, then ++x sets x to 4 and returns 4, whereas x++ returns 3 and, only then, sets x to 4.</a:t>
                      </a:r>
                      <a:endParaRPr lang="en-HR" sz="2000" dirty="0">
                        <a:solidFill>
                          <a:schemeClr val="tx1"/>
                        </a:solidFill>
                      </a:endParaRPr>
                    </a:p>
                  </a:txBody>
                  <a:tcPr/>
                </a:tc>
                <a:extLst>
                  <a:ext uri="{0D108BD9-81ED-4DB2-BD59-A6C34878D82A}">
                    <a16:rowId xmlns:a16="http://schemas.microsoft.com/office/drawing/2014/main" val="2364258461"/>
                  </a:ext>
                </a:extLst>
              </a:tr>
              <a:tr h="370840">
                <a:tc>
                  <a:txBody>
                    <a:bodyPr/>
                    <a:lstStyle/>
                    <a:p>
                      <a:r>
                        <a:rPr lang="en-GB" sz="2000" b="0" i="0" kern="1200" dirty="0">
                          <a:solidFill>
                            <a:schemeClr val="tx1"/>
                          </a:solidFill>
                          <a:effectLst/>
                          <a:latin typeface="+mn-lt"/>
                          <a:ea typeface="+mn-ea"/>
                          <a:cs typeface="+mn-cs"/>
                        </a:rPr>
                        <a:t>Decrement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Unary operator. Subtracts one from its operand. The return value is analogous to that for the increment operator.</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If x is 3, then --x sets x to 2 and returns 2, whereas x-- returns 3 and, only then, sets x to 2.</a:t>
                      </a:r>
                      <a:endParaRPr lang="en-HR" sz="2000" dirty="0">
                        <a:solidFill>
                          <a:schemeClr val="tx1"/>
                        </a:solidFill>
                      </a:endParaRPr>
                    </a:p>
                  </a:txBody>
                  <a:tcPr/>
                </a:tc>
                <a:extLst>
                  <a:ext uri="{0D108BD9-81ED-4DB2-BD59-A6C34878D82A}">
                    <a16:rowId xmlns:a16="http://schemas.microsoft.com/office/drawing/2014/main" val="3189640785"/>
                  </a:ext>
                </a:extLst>
              </a:tr>
              <a:tr h="514428">
                <a:tc>
                  <a:txBody>
                    <a:bodyPr/>
                    <a:lstStyle/>
                    <a:p>
                      <a:r>
                        <a:rPr lang="en-GB" sz="2000" b="0" i="0" kern="1200" dirty="0">
                          <a:solidFill>
                            <a:schemeClr val="tx1"/>
                          </a:solidFill>
                          <a:effectLst/>
                          <a:latin typeface="+mn-lt"/>
                          <a:ea typeface="+mn-ea"/>
                          <a:cs typeface="+mn-cs"/>
                        </a:rPr>
                        <a:t>Unary negation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Unary operator. Returns the negation of its operand.</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If x is 3, then -x returns -3.</a:t>
                      </a:r>
                      <a:endParaRPr lang="en-HR" sz="2000" dirty="0">
                        <a:solidFill>
                          <a:schemeClr val="tx1"/>
                        </a:solidFill>
                      </a:endParaRPr>
                    </a:p>
                  </a:txBody>
                  <a:tcPr/>
                </a:tc>
                <a:extLst>
                  <a:ext uri="{0D108BD9-81ED-4DB2-BD59-A6C34878D82A}">
                    <a16:rowId xmlns:a16="http://schemas.microsoft.com/office/drawing/2014/main" val="1864753401"/>
                  </a:ext>
                </a:extLst>
              </a:tr>
              <a:tr h="370840">
                <a:tc>
                  <a:txBody>
                    <a:bodyPr/>
                    <a:lstStyle/>
                    <a:p>
                      <a:r>
                        <a:rPr lang="en-GB" sz="2000" b="0" i="0" kern="1200" dirty="0">
                          <a:solidFill>
                            <a:schemeClr val="tx1"/>
                          </a:solidFill>
                          <a:effectLst/>
                          <a:latin typeface="+mn-lt"/>
                          <a:ea typeface="+mn-ea"/>
                          <a:cs typeface="+mn-cs"/>
                        </a:rPr>
                        <a:t>Unary plus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Unary operator. Attempts to convert the operand to a number, if it is not already.</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+"3" returns 3.</a:t>
                      </a:r>
                      <a:br>
                        <a:rPr lang="en-GB" sz="2000" dirty="0">
                          <a:solidFill>
                            <a:schemeClr val="tx1"/>
                          </a:solidFill>
                        </a:rPr>
                      </a:br>
                      <a:r>
                        <a:rPr lang="en-GB" sz="2000" b="0" i="0" kern="1200" dirty="0">
                          <a:solidFill>
                            <a:schemeClr val="tx1"/>
                          </a:solidFill>
                          <a:effectLst/>
                          <a:latin typeface="+mn-lt"/>
                          <a:ea typeface="+mn-ea"/>
                          <a:cs typeface="+mn-cs"/>
                        </a:rPr>
                        <a:t>+true returns 1.</a:t>
                      </a:r>
                      <a:endParaRPr lang="en-HR" sz="2000" dirty="0">
                        <a:solidFill>
                          <a:schemeClr val="tx1"/>
                        </a:solidFill>
                      </a:endParaRPr>
                    </a:p>
                  </a:txBody>
                  <a:tcPr/>
                </a:tc>
                <a:extLst>
                  <a:ext uri="{0D108BD9-81ED-4DB2-BD59-A6C34878D82A}">
                    <a16:rowId xmlns:a16="http://schemas.microsoft.com/office/drawing/2014/main" val="220748137"/>
                  </a:ext>
                </a:extLst>
              </a:tr>
              <a:tr h="370840">
                <a:tc>
                  <a:txBody>
                    <a:bodyPr/>
                    <a:lstStyle/>
                    <a:p>
                      <a:r>
                        <a:rPr lang="en-GB" sz="2000" b="0" i="0" kern="1200" dirty="0">
                          <a:solidFill>
                            <a:schemeClr val="tx1"/>
                          </a:solidFill>
                          <a:effectLst/>
                          <a:latin typeface="+mn-lt"/>
                          <a:ea typeface="+mn-ea"/>
                          <a:cs typeface="+mn-cs"/>
                        </a:rPr>
                        <a:t>Exponentiation operator (**)</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Calculates the base to the exponent power, that is, </a:t>
                      </a:r>
                      <a:r>
                        <a:rPr lang="en-GB" sz="2000" b="0" i="0" kern="1200" dirty="0" err="1">
                          <a:solidFill>
                            <a:schemeClr val="tx1"/>
                          </a:solidFill>
                          <a:effectLst/>
                          <a:latin typeface="+mn-lt"/>
                          <a:ea typeface="+mn-ea"/>
                          <a:cs typeface="+mn-cs"/>
                        </a:rPr>
                        <a:t>base</a:t>
                      </a:r>
                      <a:r>
                        <a:rPr lang="en-GB" sz="2000" b="0" i="0" kern="1200" baseline="30000" dirty="0" err="1">
                          <a:solidFill>
                            <a:schemeClr val="tx1"/>
                          </a:solidFill>
                          <a:effectLst/>
                          <a:latin typeface="+mn-lt"/>
                          <a:ea typeface="+mn-ea"/>
                          <a:cs typeface="+mn-cs"/>
                        </a:rPr>
                        <a:t>exponent</a:t>
                      </a:r>
                      <a:endParaRPr lang="en-HR" sz="2000" dirty="0">
                        <a:solidFill>
                          <a:schemeClr val="tx1"/>
                        </a:solidFill>
                      </a:endParaRPr>
                    </a:p>
                  </a:txBody>
                  <a:tcPr/>
                </a:tc>
                <a:tc>
                  <a:txBody>
                    <a:bodyPr/>
                    <a:lstStyle/>
                    <a:p>
                      <a:r>
                        <a:rPr lang="en-GB" sz="2000" b="0" i="0" kern="1200" dirty="0">
                          <a:solidFill>
                            <a:schemeClr val="tx1"/>
                          </a:solidFill>
                          <a:effectLst/>
                          <a:latin typeface="+mn-lt"/>
                          <a:ea typeface="+mn-ea"/>
                          <a:cs typeface="+mn-cs"/>
                        </a:rPr>
                        <a:t>2 ** 3 returns 8.</a:t>
                      </a:r>
                      <a:br>
                        <a:rPr lang="en-GB" sz="2000" dirty="0">
                          <a:solidFill>
                            <a:schemeClr val="tx1"/>
                          </a:solidFill>
                        </a:rPr>
                      </a:br>
                      <a:r>
                        <a:rPr lang="en-GB" sz="2000" b="0" i="0" kern="1200" dirty="0">
                          <a:solidFill>
                            <a:schemeClr val="tx1"/>
                          </a:solidFill>
                          <a:effectLst/>
                          <a:latin typeface="+mn-lt"/>
                          <a:ea typeface="+mn-ea"/>
                          <a:cs typeface="+mn-cs"/>
                        </a:rPr>
                        <a:t>10 ** -1 returns 0.1.</a:t>
                      </a:r>
                      <a:endParaRPr lang="en-HR" sz="2000" dirty="0">
                        <a:solidFill>
                          <a:schemeClr val="tx1"/>
                        </a:solidFill>
                      </a:endParaRPr>
                    </a:p>
                  </a:txBody>
                  <a:tcPr/>
                </a:tc>
                <a:extLst>
                  <a:ext uri="{0D108BD9-81ED-4DB2-BD59-A6C34878D82A}">
                    <a16:rowId xmlns:a16="http://schemas.microsoft.com/office/drawing/2014/main" val="3566512207"/>
                  </a:ext>
                </a:extLst>
              </a:tr>
            </a:tbl>
          </a:graphicData>
        </a:graphic>
      </p:graphicFrame>
    </p:spTree>
    <p:extLst>
      <p:ext uri="{BB962C8B-B14F-4D97-AF65-F5344CB8AC3E}">
        <p14:creationId xmlns:p14="http://schemas.microsoft.com/office/powerpoint/2010/main" val="37639741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5985F-9FD2-644B-B83F-E36229923A15}"/>
              </a:ext>
            </a:extLst>
          </p:cNvPr>
          <p:cNvSpPr>
            <a:spLocks noGrp="1"/>
          </p:cNvSpPr>
          <p:nvPr>
            <p:ph type="title"/>
          </p:nvPr>
        </p:nvSpPr>
        <p:spPr/>
        <p:txBody>
          <a:bodyPr/>
          <a:lstStyle/>
          <a:p>
            <a:r>
              <a:rPr lang="en-HR" dirty="0"/>
              <a:t>Exercise</a:t>
            </a:r>
          </a:p>
        </p:txBody>
      </p:sp>
      <p:sp>
        <p:nvSpPr>
          <p:cNvPr id="3" name="Text Placeholder 2">
            <a:extLst>
              <a:ext uri="{FF2B5EF4-FFF2-40B4-BE49-F238E27FC236}">
                <a16:creationId xmlns:a16="http://schemas.microsoft.com/office/drawing/2014/main" id="{20A4C4D6-3B24-054A-98FD-9CF42FA98536}"/>
              </a:ext>
            </a:extLst>
          </p:cNvPr>
          <p:cNvSpPr>
            <a:spLocks noGrp="1"/>
          </p:cNvSpPr>
          <p:nvPr>
            <p:ph type="body" sz="quarter" idx="13"/>
          </p:nvPr>
        </p:nvSpPr>
        <p:spPr/>
        <p:txBody>
          <a:bodyPr/>
          <a:lstStyle/>
          <a:p>
            <a:r>
              <a:rPr lang="en-GB" dirty="0"/>
              <a:t>What is the output of the following code?</a:t>
            </a:r>
            <a:endParaRPr lang="en-HR" dirty="0"/>
          </a:p>
        </p:txBody>
      </p:sp>
      <p:sp>
        <p:nvSpPr>
          <p:cNvPr id="5" name="Footer Placeholder 4">
            <a:extLst>
              <a:ext uri="{FF2B5EF4-FFF2-40B4-BE49-F238E27FC236}">
                <a16:creationId xmlns:a16="http://schemas.microsoft.com/office/drawing/2014/main" id="{1357215E-CEE9-5E4D-B6EB-4B83284D8AEB}"/>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F0CECE29-B8AE-E547-8AB1-91C70F75289D}"/>
              </a:ext>
            </a:extLst>
          </p:cNvPr>
          <p:cNvSpPr>
            <a:spLocks noGrp="1"/>
          </p:cNvSpPr>
          <p:nvPr>
            <p:ph type="sldNum" sz="quarter" idx="11"/>
          </p:nvPr>
        </p:nvSpPr>
        <p:spPr/>
        <p:txBody>
          <a:bodyPr/>
          <a:lstStyle/>
          <a:p>
            <a:fld id="{59395FB3-9C97-154F-86B2-7E381B951268}" type="slidenum">
              <a:rPr lang="en-US" smtClean="0"/>
              <a:pPr/>
              <a:t>42</a:t>
            </a:fld>
            <a:endParaRPr lang="en-US" dirty="0"/>
          </a:p>
        </p:txBody>
      </p:sp>
      <p:pic>
        <p:nvPicPr>
          <p:cNvPr id="7" name="Picture 6">
            <a:extLst>
              <a:ext uri="{FF2B5EF4-FFF2-40B4-BE49-F238E27FC236}">
                <a16:creationId xmlns:a16="http://schemas.microsoft.com/office/drawing/2014/main" id="{85B3C996-58E8-3047-BA1E-23735B44AAB6}"/>
              </a:ext>
            </a:extLst>
          </p:cNvPr>
          <p:cNvPicPr>
            <a:picLocks noChangeAspect="1"/>
          </p:cNvPicPr>
          <p:nvPr/>
        </p:nvPicPr>
        <p:blipFill>
          <a:blip r:embed="rId2"/>
          <a:stretch>
            <a:fillRect/>
          </a:stretch>
        </p:blipFill>
        <p:spPr>
          <a:xfrm>
            <a:off x="1416504" y="3791038"/>
            <a:ext cx="5195113" cy="4317400"/>
          </a:xfrm>
          <a:prstGeom prst="rect">
            <a:avLst/>
          </a:prstGeom>
        </p:spPr>
      </p:pic>
      <p:pic>
        <p:nvPicPr>
          <p:cNvPr id="9" name="Picture 8">
            <a:extLst>
              <a:ext uri="{FF2B5EF4-FFF2-40B4-BE49-F238E27FC236}">
                <a16:creationId xmlns:a16="http://schemas.microsoft.com/office/drawing/2014/main" id="{B93601D5-4B93-6C44-81EB-06C82EB7B44C}"/>
              </a:ext>
            </a:extLst>
          </p:cNvPr>
          <p:cNvPicPr>
            <a:picLocks noChangeAspect="1"/>
          </p:cNvPicPr>
          <p:nvPr/>
        </p:nvPicPr>
        <p:blipFill>
          <a:blip r:embed="rId3"/>
          <a:stretch>
            <a:fillRect/>
          </a:stretch>
        </p:blipFill>
        <p:spPr>
          <a:xfrm>
            <a:off x="10431868" y="3791038"/>
            <a:ext cx="5670807" cy="3940730"/>
          </a:xfrm>
          <a:prstGeom prst="rect">
            <a:avLst/>
          </a:prstGeom>
        </p:spPr>
      </p:pic>
    </p:spTree>
    <p:extLst>
      <p:ext uri="{BB962C8B-B14F-4D97-AF65-F5344CB8AC3E}">
        <p14:creationId xmlns:p14="http://schemas.microsoft.com/office/powerpoint/2010/main" val="34986538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8C75A-D7E2-AE42-AEC7-7B539A8EAC55}"/>
              </a:ext>
            </a:extLst>
          </p:cNvPr>
          <p:cNvSpPr>
            <a:spLocks noGrp="1"/>
          </p:cNvSpPr>
          <p:nvPr>
            <p:ph type="title"/>
          </p:nvPr>
        </p:nvSpPr>
        <p:spPr/>
        <p:txBody>
          <a:bodyPr/>
          <a:lstStyle/>
          <a:p>
            <a:r>
              <a:rPr lang="en-HR" dirty="0"/>
              <a:t>Logical operators</a:t>
            </a:r>
          </a:p>
        </p:txBody>
      </p:sp>
      <p:sp>
        <p:nvSpPr>
          <p:cNvPr id="5" name="Footer Placeholder 4">
            <a:extLst>
              <a:ext uri="{FF2B5EF4-FFF2-40B4-BE49-F238E27FC236}">
                <a16:creationId xmlns:a16="http://schemas.microsoft.com/office/drawing/2014/main" id="{1CDB147A-AC29-B44F-BCB7-9C641DC53C40}"/>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DBE6BA07-AD81-764D-8435-032209422807}"/>
              </a:ext>
            </a:extLst>
          </p:cNvPr>
          <p:cNvSpPr>
            <a:spLocks noGrp="1"/>
          </p:cNvSpPr>
          <p:nvPr>
            <p:ph type="sldNum" sz="quarter" idx="11"/>
          </p:nvPr>
        </p:nvSpPr>
        <p:spPr/>
        <p:txBody>
          <a:bodyPr/>
          <a:lstStyle/>
          <a:p>
            <a:fld id="{59395FB3-9C97-154F-86B2-7E381B951268}" type="slidenum">
              <a:rPr lang="en-US" smtClean="0"/>
              <a:pPr/>
              <a:t>43</a:t>
            </a:fld>
            <a:endParaRPr lang="en-US" dirty="0"/>
          </a:p>
        </p:txBody>
      </p:sp>
      <p:graphicFrame>
        <p:nvGraphicFramePr>
          <p:cNvPr id="7" name="Table 7">
            <a:extLst>
              <a:ext uri="{FF2B5EF4-FFF2-40B4-BE49-F238E27FC236}">
                <a16:creationId xmlns:a16="http://schemas.microsoft.com/office/drawing/2014/main" id="{5F657CCE-F0B2-BA4D-83E9-1C823DDE3D77}"/>
              </a:ext>
            </a:extLst>
          </p:cNvPr>
          <p:cNvGraphicFramePr>
            <a:graphicFrameLocks noGrp="1"/>
          </p:cNvGraphicFramePr>
          <p:nvPr>
            <p:extLst>
              <p:ext uri="{D42A27DB-BD31-4B8C-83A1-F6EECF244321}">
                <p14:modId xmlns:p14="http://schemas.microsoft.com/office/powerpoint/2010/main" val="525349505"/>
              </p:ext>
            </p:extLst>
          </p:nvPr>
        </p:nvGraphicFramePr>
        <p:xfrm>
          <a:off x="863599" y="2286133"/>
          <a:ext cx="16560801" cy="3727069"/>
        </p:xfrm>
        <a:graphic>
          <a:graphicData uri="http://schemas.openxmlformats.org/drawingml/2006/table">
            <a:tbl>
              <a:tblPr firstRow="1" bandRow="1">
                <a:tableStyleId>{5C22544A-7EE6-4342-B048-85BDC9FD1C3A}</a:tableStyleId>
              </a:tblPr>
              <a:tblGrid>
                <a:gridCol w="2980268">
                  <a:extLst>
                    <a:ext uri="{9D8B030D-6E8A-4147-A177-3AD203B41FA5}">
                      <a16:colId xmlns:a16="http://schemas.microsoft.com/office/drawing/2014/main" val="66404174"/>
                    </a:ext>
                  </a:extLst>
                </a:gridCol>
                <a:gridCol w="2692400">
                  <a:extLst>
                    <a:ext uri="{9D8B030D-6E8A-4147-A177-3AD203B41FA5}">
                      <a16:colId xmlns:a16="http://schemas.microsoft.com/office/drawing/2014/main" val="2108424691"/>
                    </a:ext>
                  </a:extLst>
                </a:gridCol>
                <a:gridCol w="10888133">
                  <a:extLst>
                    <a:ext uri="{9D8B030D-6E8A-4147-A177-3AD203B41FA5}">
                      <a16:colId xmlns:a16="http://schemas.microsoft.com/office/drawing/2014/main" val="1561715912"/>
                    </a:ext>
                  </a:extLst>
                </a:gridCol>
              </a:tblGrid>
              <a:tr h="370840">
                <a:tc>
                  <a:txBody>
                    <a:bodyPr/>
                    <a:lstStyle/>
                    <a:p>
                      <a:r>
                        <a:rPr lang="en-HR" dirty="0">
                          <a:solidFill>
                            <a:schemeClr val="bg1"/>
                          </a:solidFill>
                        </a:rPr>
                        <a:t>Operator</a:t>
                      </a:r>
                    </a:p>
                  </a:txBody>
                  <a:tcPr/>
                </a:tc>
                <a:tc>
                  <a:txBody>
                    <a:bodyPr/>
                    <a:lstStyle/>
                    <a:p>
                      <a:r>
                        <a:rPr lang="en-GB" sz="2856" b="1" i="0" kern="1200" dirty="0">
                          <a:solidFill>
                            <a:schemeClr val="bg1"/>
                          </a:solidFill>
                          <a:effectLst/>
                          <a:latin typeface="+mn-lt"/>
                          <a:ea typeface="+mn-ea"/>
                          <a:cs typeface="+mn-cs"/>
                        </a:rPr>
                        <a:t>Usage</a:t>
                      </a:r>
                      <a:endParaRPr lang="en-HR" dirty="0">
                        <a:solidFill>
                          <a:schemeClr val="bg1"/>
                        </a:solidFill>
                      </a:endParaRPr>
                    </a:p>
                  </a:txBody>
                  <a:tcPr/>
                </a:tc>
                <a:tc>
                  <a:txBody>
                    <a:bodyPr/>
                    <a:lstStyle/>
                    <a:p>
                      <a:r>
                        <a:rPr lang="en-GB" sz="2856" b="1" i="0" kern="1200" dirty="0">
                          <a:solidFill>
                            <a:schemeClr val="bg1"/>
                          </a:solidFill>
                          <a:effectLst/>
                          <a:latin typeface="+mn-lt"/>
                          <a:ea typeface="+mn-ea"/>
                          <a:cs typeface="+mn-cs"/>
                        </a:rPr>
                        <a:t>Description</a:t>
                      </a:r>
                      <a:endParaRPr lang="en-HR" dirty="0">
                        <a:solidFill>
                          <a:schemeClr val="bg1"/>
                        </a:solidFill>
                      </a:endParaRPr>
                    </a:p>
                  </a:txBody>
                  <a:tcPr/>
                </a:tc>
                <a:extLst>
                  <a:ext uri="{0D108BD9-81ED-4DB2-BD59-A6C34878D82A}">
                    <a16:rowId xmlns:a16="http://schemas.microsoft.com/office/drawing/2014/main" val="4077938527"/>
                  </a:ext>
                </a:extLst>
              </a:tr>
              <a:tr h="370840">
                <a:tc>
                  <a:txBody>
                    <a:bodyPr/>
                    <a:lstStyle/>
                    <a:p>
                      <a:r>
                        <a:rPr lang="en-GB" sz="2400" b="0" i="0" kern="1200" dirty="0">
                          <a:solidFill>
                            <a:schemeClr val="tx1"/>
                          </a:solidFill>
                          <a:effectLst/>
                          <a:latin typeface="+mn-lt"/>
                          <a:ea typeface="+mn-ea"/>
                          <a:cs typeface="+mn-cs"/>
                        </a:rPr>
                        <a:t>Logical AND (&amp;&amp;)</a:t>
                      </a:r>
                      <a:endParaRPr lang="en-HR" sz="2400" dirty="0">
                        <a:solidFill>
                          <a:schemeClr val="tx1"/>
                        </a:solidFill>
                      </a:endParaRPr>
                    </a:p>
                  </a:txBody>
                  <a:tcPr/>
                </a:tc>
                <a:tc>
                  <a:txBody>
                    <a:bodyPr/>
                    <a:lstStyle/>
                    <a:p>
                      <a:r>
                        <a:rPr lang="en-GB" sz="2400" b="0" i="0" kern="1200" dirty="0">
                          <a:solidFill>
                            <a:schemeClr val="tx1"/>
                          </a:solidFill>
                          <a:effectLst/>
                          <a:latin typeface="+mn-lt"/>
                          <a:ea typeface="+mn-ea"/>
                          <a:cs typeface="+mn-cs"/>
                        </a:rPr>
                        <a:t>expr1 &amp;&amp; expr2</a:t>
                      </a:r>
                      <a:endParaRPr lang="en-HR" sz="2400" dirty="0">
                        <a:solidFill>
                          <a:schemeClr val="tx1"/>
                        </a:solidFill>
                      </a:endParaRPr>
                    </a:p>
                  </a:txBody>
                  <a:tcPr/>
                </a:tc>
                <a:tc>
                  <a:txBody>
                    <a:bodyPr/>
                    <a:lstStyle/>
                    <a:p>
                      <a:r>
                        <a:rPr lang="en-GB" sz="2400" b="0" i="0" kern="1200" dirty="0">
                          <a:solidFill>
                            <a:schemeClr val="tx1"/>
                          </a:solidFill>
                          <a:effectLst/>
                          <a:latin typeface="+mn-lt"/>
                          <a:ea typeface="+mn-ea"/>
                          <a:cs typeface="+mn-cs"/>
                        </a:rPr>
                        <a:t>Returns expr1 if it can be converted to false; otherwise, returns expr2. Thus, when used with Boolean values, &amp;&amp; returns true if both operands are true; otherwise, returns false.</a:t>
                      </a:r>
                      <a:endParaRPr lang="en-HR" sz="2400" dirty="0">
                        <a:solidFill>
                          <a:schemeClr val="tx1"/>
                        </a:solidFill>
                      </a:endParaRPr>
                    </a:p>
                  </a:txBody>
                  <a:tcPr/>
                </a:tc>
                <a:extLst>
                  <a:ext uri="{0D108BD9-81ED-4DB2-BD59-A6C34878D82A}">
                    <a16:rowId xmlns:a16="http://schemas.microsoft.com/office/drawing/2014/main" val="1455910385"/>
                  </a:ext>
                </a:extLst>
              </a:tr>
              <a:tr h="370840">
                <a:tc>
                  <a:txBody>
                    <a:bodyPr/>
                    <a:lstStyle/>
                    <a:p>
                      <a:r>
                        <a:rPr lang="en-GB" sz="2400" b="0" i="0" kern="1200" dirty="0">
                          <a:solidFill>
                            <a:schemeClr val="tx1"/>
                          </a:solidFill>
                          <a:effectLst/>
                          <a:latin typeface="+mn-lt"/>
                          <a:ea typeface="+mn-ea"/>
                          <a:cs typeface="+mn-cs"/>
                        </a:rPr>
                        <a:t>Logical OR (||)</a:t>
                      </a:r>
                      <a:endParaRPr lang="en-HR" sz="2400" dirty="0">
                        <a:solidFill>
                          <a:schemeClr val="tx1"/>
                        </a:solidFill>
                      </a:endParaRPr>
                    </a:p>
                  </a:txBody>
                  <a:tcPr/>
                </a:tc>
                <a:tc>
                  <a:txBody>
                    <a:bodyPr/>
                    <a:lstStyle/>
                    <a:p>
                      <a:r>
                        <a:rPr lang="en-GB" sz="2400" b="0" i="0" kern="1200" dirty="0">
                          <a:solidFill>
                            <a:schemeClr val="tx1"/>
                          </a:solidFill>
                          <a:effectLst/>
                          <a:latin typeface="+mn-lt"/>
                          <a:ea typeface="+mn-ea"/>
                          <a:cs typeface="+mn-cs"/>
                        </a:rPr>
                        <a:t>expr1 || expr2</a:t>
                      </a:r>
                      <a:endParaRPr lang="en-HR" sz="2400" dirty="0">
                        <a:solidFill>
                          <a:schemeClr val="tx1"/>
                        </a:solidFill>
                      </a:endParaRPr>
                    </a:p>
                  </a:txBody>
                  <a:tcPr/>
                </a:tc>
                <a:tc>
                  <a:txBody>
                    <a:bodyPr/>
                    <a:lstStyle/>
                    <a:p>
                      <a:r>
                        <a:rPr lang="en-GB" sz="2400" b="0" i="0" kern="1200" dirty="0">
                          <a:solidFill>
                            <a:schemeClr val="tx1"/>
                          </a:solidFill>
                          <a:effectLst/>
                          <a:latin typeface="+mn-lt"/>
                          <a:ea typeface="+mn-ea"/>
                          <a:cs typeface="+mn-cs"/>
                        </a:rPr>
                        <a:t>Returns expr1 if it can be converted to true; otherwise, returns expr2. Thus, when used with Boolean values, || returns true if either operand is true; if both are false, returns false.</a:t>
                      </a:r>
                      <a:endParaRPr lang="en-HR" sz="2400" dirty="0">
                        <a:solidFill>
                          <a:schemeClr val="tx1"/>
                        </a:solidFill>
                      </a:endParaRPr>
                    </a:p>
                  </a:txBody>
                  <a:tcPr/>
                </a:tc>
                <a:extLst>
                  <a:ext uri="{0D108BD9-81ED-4DB2-BD59-A6C34878D82A}">
                    <a16:rowId xmlns:a16="http://schemas.microsoft.com/office/drawing/2014/main" val="2364258461"/>
                  </a:ext>
                </a:extLst>
              </a:tr>
              <a:tr h="370840">
                <a:tc>
                  <a:txBody>
                    <a:bodyPr/>
                    <a:lstStyle/>
                    <a:p>
                      <a:r>
                        <a:rPr lang="en-GB" sz="2400" b="0" i="0" kern="1200" dirty="0">
                          <a:solidFill>
                            <a:schemeClr val="tx1"/>
                          </a:solidFill>
                          <a:effectLst/>
                          <a:latin typeface="+mn-lt"/>
                          <a:ea typeface="+mn-ea"/>
                          <a:cs typeface="+mn-cs"/>
                        </a:rPr>
                        <a:t>Logical NOT (!)</a:t>
                      </a:r>
                      <a:endParaRPr lang="en-HR" sz="2400" dirty="0">
                        <a:solidFill>
                          <a:schemeClr val="tx1"/>
                        </a:solidFill>
                      </a:endParaRPr>
                    </a:p>
                  </a:txBody>
                  <a:tcPr/>
                </a:tc>
                <a:tc>
                  <a:txBody>
                    <a:bodyPr/>
                    <a:lstStyle/>
                    <a:p>
                      <a:r>
                        <a:rPr lang="en-GB" sz="2400" b="0" i="0" kern="1200" dirty="0">
                          <a:solidFill>
                            <a:schemeClr val="tx1"/>
                          </a:solidFill>
                          <a:effectLst/>
                          <a:latin typeface="+mn-lt"/>
                          <a:ea typeface="+mn-ea"/>
                          <a:cs typeface="+mn-cs"/>
                        </a:rPr>
                        <a:t>!expr</a:t>
                      </a:r>
                      <a:endParaRPr lang="en-HR" sz="2400" dirty="0">
                        <a:solidFill>
                          <a:schemeClr val="tx1"/>
                        </a:solidFill>
                      </a:endParaRPr>
                    </a:p>
                  </a:txBody>
                  <a:tcPr/>
                </a:tc>
                <a:tc>
                  <a:txBody>
                    <a:bodyPr/>
                    <a:lstStyle/>
                    <a:p>
                      <a:r>
                        <a:rPr lang="en-GB" sz="2400" b="0" i="0" kern="1200" dirty="0">
                          <a:solidFill>
                            <a:schemeClr val="tx1"/>
                          </a:solidFill>
                          <a:effectLst/>
                          <a:latin typeface="+mn-lt"/>
                          <a:ea typeface="+mn-ea"/>
                          <a:cs typeface="+mn-cs"/>
                        </a:rPr>
                        <a:t>Returns false if its single operand that can be converted to true; otherwise, returns true.</a:t>
                      </a:r>
                      <a:endParaRPr lang="en-HR" sz="2400" dirty="0">
                        <a:solidFill>
                          <a:schemeClr val="tx1"/>
                        </a:solidFill>
                      </a:endParaRPr>
                    </a:p>
                  </a:txBody>
                  <a:tcPr/>
                </a:tc>
                <a:extLst>
                  <a:ext uri="{0D108BD9-81ED-4DB2-BD59-A6C34878D82A}">
                    <a16:rowId xmlns:a16="http://schemas.microsoft.com/office/drawing/2014/main" val="3189640785"/>
                  </a:ext>
                </a:extLst>
              </a:tr>
            </a:tbl>
          </a:graphicData>
        </a:graphic>
      </p:graphicFrame>
    </p:spTree>
    <p:extLst>
      <p:ext uri="{BB962C8B-B14F-4D97-AF65-F5344CB8AC3E}">
        <p14:creationId xmlns:p14="http://schemas.microsoft.com/office/powerpoint/2010/main" val="31986991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5DAA8-5232-0D4B-BF63-40DF684D04ED}"/>
              </a:ext>
            </a:extLst>
          </p:cNvPr>
          <p:cNvSpPr>
            <a:spLocks noGrp="1"/>
          </p:cNvSpPr>
          <p:nvPr>
            <p:ph type="title"/>
          </p:nvPr>
        </p:nvSpPr>
        <p:spPr/>
        <p:txBody>
          <a:bodyPr/>
          <a:lstStyle/>
          <a:p>
            <a:r>
              <a:rPr lang="en-HR" dirty="0"/>
              <a:t>Exercise</a:t>
            </a:r>
          </a:p>
        </p:txBody>
      </p:sp>
      <p:sp>
        <p:nvSpPr>
          <p:cNvPr id="3" name="Text Placeholder 2">
            <a:extLst>
              <a:ext uri="{FF2B5EF4-FFF2-40B4-BE49-F238E27FC236}">
                <a16:creationId xmlns:a16="http://schemas.microsoft.com/office/drawing/2014/main" id="{413BDC71-CEAA-8442-8774-3DEAAA85E959}"/>
              </a:ext>
            </a:extLst>
          </p:cNvPr>
          <p:cNvSpPr>
            <a:spLocks noGrp="1"/>
          </p:cNvSpPr>
          <p:nvPr>
            <p:ph type="body" sz="quarter" idx="13"/>
          </p:nvPr>
        </p:nvSpPr>
        <p:spPr/>
        <p:txBody>
          <a:bodyPr/>
          <a:lstStyle/>
          <a:p>
            <a:r>
              <a:rPr lang="en-GB" dirty="0"/>
              <a:t>What is the output of the following code?</a:t>
            </a:r>
            <a:endParaRPr lang="en-HR" dirty="0"/>
          </a:p>
        </p:txBody>
      </p:sp>
      <p:sp>
        <p:nvSpPr>
          <p:cNvPr id="5" name="Footer Placeholder 4">
            <a:extLst>
              <a:ext uri="{FF2B5EF4-FFF2-40B4-BE49-F238E27FC236}">
                <a16:creationId xmlns:a16="http://schemas.microsoft.com/office/drawing/2014/main" id="{ABAB3DBB-10AC-6A4F-AC14-8CA01840327D}"/>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186C8220-B16E-EB4C-B05F-67CDC31A91D6}"/>
              </a:ext>
            </a:extLst>
          </p:cNvPr>
          <p:cNvSpPr>
            <a:spLocks noGrp="1"/>
          </p:cNvSpPr>
          <p:nvPr>
            <p:ph type="sldNum" sz="quarter" idx="11"/>
          </p:nvPr>
        </p:nvSpPr>
        <p:spPr/>
        <p:txBody>
          <a:bodyPr/>
          <a:lstStyle/>
          <a:p>
            <a:fld id="{59395FB3-9C97-154F-86B2-7E381B951268}" type="slidenum">
              <a:rPr lang="en-US" smtClean="0"/>
              <a:pPr/>
              <a:t>44</a:t>
            </a:fld>
            <a:endParaRPr lang="en-US" dirty="0"/>
          </a:p>
        </p:txBody>
      </p:sp>
      <p:pic>
        <p:nvPicPr>
          <p:cNvPr id="7" name="Picture 6">
            <a:extLst>
              <a:ext uri="{FF2B5EF4-FFF2-40B4-BE49-F238E27FC236}">
                <a16:creationId xmlns:a16="http://schemas.microsoft.com/office/drawing/2014/main" id="{342B9DA9-3E8D-C445-ACF1-63A7F332DA4F}"/>
              </a:ext>
            </a:extLst>
          </p:cNvPr>
          <p:cNvPicPr>
            <a:picLocks noChangeAspect="1"/>
          </p:cNvPicPr>
          <p:nvPr/>
        </p:nvPicPr>
        <p:blipFill>
          <a:blip r:embed="rId2"/>
          <a:stretch>
            <a:fillRect/>
          </a:stretch>
        </p:blipFill>
        <p:spPr>
          <a:xfrm>
            <a:off x="4362772" y="4299932"/>
            <a:ext cx="9143866" cy="2624249"/>
          </a:xfrm>
          <a:prstGeom prst="rect">
            <a:avLst/>
          </a:prstGeom>
        </p:spPr>
      </p:pic>
    </p:spTree>
    <p:extLst>
      <p:ext uri="{BB962C8B-B14F-4D97-AF65-F5344CB8AC3E}">
        <p14:creationId xmlns:p14="http://schemas.microsoft.com/office/powerpoint/2010/main" val="36752072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8C75A-D7E2-AE42-AEC7-7B539A8EAC55}"/>
              </a:ext>
            </a:extLst>
          </p:cNvPr>
          <p:cNvSpPr>
            <a:spLocks noGrp="1"/>
          </p:cNvSpPr>
          <p:nvPr>
            <p:ph type="title"/>
          </p:nvPr>
        </p:nvSpPr>
        <p:spPr>
          <a:xfrm>
            <a:off x="457200" y="457200"/>
            <a:ext cx="8229600" cy="8553600"/>
          </a:xfrm>
        </p:spPr>
        <p:txBody>
          <a:bodyPr anchor="t">
            <a:normAutofit/>
          </a:bodyPr>
          <a:lstStyle/>
          <a:p>
            <a:r>
              <a:rPr lang="en-HR" dirty="0"/>
              <a:t>Logical operators</a:t>
            </a:r>
          </a:p>
        </p:txBody>
      </p:sp>
      <p:sp>
        <p:nvSpPr>
          <p:cNvPr id="5" name="Footer Placeholder 4">
            <a:extLst>
              <a:ext uri="{FF2B5EF4-FFF2-40B4-BE49-F238E27FC236}">
                <a16:creationId xmlns:a16="http://schemas.microsoft.com/office/drawing/2014/main" id="{1CDB147A-AC29-B44F-BCB7-9C641DC53C40}"/>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DBE6BA07-AD81-764D-8435-032209422807}"/>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45</a:t>
            </a:fld>
            <a:endParaRPr lang="en-US"/>
          </a:p>
        </p:txBody>
      </p:sp>
      <p:pic>
        <p:nvPicPr>
          <p:cNvPr id="3" name="Picture 2">
            <a:extLst>
              <a:ext uri="{FF2B5EF4-FFF2-40B4-BE49-F238E27FC236}">
                <a16:creationId xmlns:a16="http://schemas.microsoft.com/office/drawing/2014/main" id="{22C60CE4-BC52-A346-A29F-9CFFE8A6515C}"/>
              </a:ext>
            </a:extLst>
          </p:cNvPr>
          <p:cNvPicPr>
            <a:picLocks noChangeAspect="1"/>
          </p:cNvPicPr>
          <p:nvPr/>
        </p:nvPicPr>
        <p:blipFill>
          <a:blip r:embed="rId2"/>
          <a:stretch>
            <a:fillRect/>
          </a:stretch>
        </p:blipFill>
        <p:spPr>
          <a:xfrm>
            <a:off x="3804077" y="1269224"/>
            <a:ext cx="9765446" cy="8028509"/>
          </a:xfrm>
          <a:prstGeom prst="rect">
            <a:avLst/>
          </a:prstGeom>
        </p:spPr>
      </p:pic>
    </p:spTree>
    <p:extLst>
      <p:ext uri="{BB962C8B-B14F-4D97-AF65-F5344CB8AC3E}">
        <p14:creationId xmlns:p14="http://schemas.microsoft.com/office/powerpoint/2010/main" val="13382276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BE66-7D9C-5645-9362-768C5FBC2335}"/>
              </a:ext>
            </a:extLst>
          </p:cNvPr>
          <p:cNvSpPr>
            <a:spLocks noGrp="1"/>
          </p:cNvSpPr>
          <p:nvPr>
            <p:ph type="title"/>
          </p:nvPr>
        </p:nvSpPr>
        <p:spPr/>
        <p:txBody>
          <a:bodyPr/>
          <a:lstStyle/>
          <a:p>
            <a:r>
              <a:rPr lang="en-GB" b="1" dirty="0"/>
              <a:t>String operators</a:t>
            </a:r>
            <a:br>
              <a:rPr lang="en-GB" b="1" dirty="0"/>
            </a:br>
            <a:endParaRPr lang="en-HR" dirty="0"/>
          </a:p>
        </p:txBody>
      </p:sp>
      <p:sp>
        <p:nvSpPr>
          <p:cNvPr id="5" name="Footer Placeholder 4">
            <a:extLst>
              <a:ext uri="{FF2B5EF4-FFF2-40B4-BE49-F238E27FC236}">
                <a16:creationId xmlns:a16="http://schemas.microsoft.com/office/drawing/2014/main" id="{5A79F45B-C0BC-3149-A02C-8B2E6259BCA2}"/>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2502353F-E018-1249-9DA2-9EC3FB700E3D}"/>
              </a:ext>
            </a:extLst>
          </p:cNvPr>
          <p:cNvSpPr>
            <a:spLocks noGrp="1"/>
          </p:cNvSpPr>
          <p:nvPr>
            <p:ph type="sldNum" sz="quarter" idx="11"/>
          </p:nvPr>
        </p:nvSpPr>
        <p:spPr/>
        <p:txBody>
          <a:bodyPr/>
          <a:lstStyle/>
          <a:p>
            <a:fld id="{59395FB3-9C97-154F-86B2-7E381B951268}" type="slidenum">
              <a:rPr lang="en-US" smtClean="0"/>
              <a:pPr/>
              <a:t>46</a:t>
            </a:fld>
            <a:endParaRPr lang="en-US" dirty="0"/>
          </a:p>
        </p:txBody>
      </p:sp>
      <p:pic>
        <p:nvPicPr>
          <p:cNvPr id="3" name="Picture 2">
            <a:extLst>
              <a:ext uri="{FF2B5EF4-FFF2-40B4-BE49-F238E27FC236}">
                <a16:creationId xmlns:a16="http://schemas.microsoft.com/office/drawing/2014/main" id="{D14EAC4F-CECF-C748-A1A7-BEDD2787210E}"/>
              </a:ext>
            </a:extLst>
          </p:cNvPr>
          <p:cNvPicPr>
            <a:picLocks noChangeAspect="1"/>
          </p:cNvPicPr>
          <p:nvPr/>
        </p:nvPicPr>
        <p:blipFill>
          <a:blip r:embed="rId2"/>
          <a:stretch>
            <a:fillRect/>
          </a:stretch>
        </p:blipFill>
        <p:spPr>
          <a:xfrm>
            <a:off x="1596324" y="3557499"/>
            <a:ext cx="15095349" cy="2907548"/>
          </a:xfrm>
          <a:prstGeom prst="rect">
            <a:avLst/>
          </a:prstGeom>
        </p:spPr>
      </p:pic>
    </p:spTree>
    <p:extLst>
      <p:ext uri="{BB962C8B-B14F-4D97-AF65-F5344CB8AC3E}">
        <p14:creationId xmlns:p14="http://schemas.microsoft.com/office/powerpoint/2010/main" val="314258602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BE66-7D9C-5645-9362-768C5FBC2335}"/>
              </a:ext>
            </a:extLst>
          </p:cNvPr>
          <p:cNvSpPr>
            <a:spLocks noGrp="1"/>
          </p:cNvSpPr>
          <p:nvPr>
            <p:ph type="title"/>
          </p:nvPr>
        </p:nvSpPr>
        <p:spPr/>
        <p:txBody>
          <a:bodyPr/>
          <a:lstStyle/>
          <a:p>
            <a:r>
              <a:rPr lang="en-GB" b="1" dirty="0"/>
              <a:t>Conditional (ternary) operator</a:t>
            </a:r>
            <a:br>
              <a:rPr lang="en-GB" b="1" dirty="0"/>
            </a:br>
            <a:br>
              <a:rPr lang="en-GB" b="1" dirty="0"/>
            </a:br>
            <a:endParaRPr lang="en-HR" dirty="0"/>
          </a:p>
        </p:txBody>
      </p:sp>
      <p:sp>
        <p:nvSpPr>
          <p:cNvPr id="5" name="Footer Placeholder 4">
            <a:extLst>
              <a:ext uri="{FF2B5EF4-FFF2-40B4-BE49-F238E27FC236}">
                <a16:creationId xmlns:a16="http://schemas.microsoft.com/office/drawing/2014/main" id="{5A79F45B-C0BC-3149-A02C-8B2E6259BCA2}"/>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2502353F-E018-1249-9DA2-9EC3FB700E3D}"/>
              </a:ext>
            </a:extLst>
          </p:cNvPr>
          <p:cNvSpPr>
            <a:spLocks noGrp="1"/>
          </p:cNvSpPr>
          <p:nvPr>
            <p:ph type="sldNum" sz="quarter" idx="11"/>
          </p:nvPr>
        </p:nvSpPr>
        <p:spPr/>
        <p:txBody>
          <a:bodyPr/>
          <a:lstStyle/>
          <a:p>
            <a:fld id="{59395FB3-9C97-154F-86B2-7E381B951268}" type="slidenum">
              <a:rPr lang="en-US" smtClean="0"/>
              <a:pPr/>
              <a:t>47</a:t>
            </a:fld>
            <a:endParaRPr lang="en-US" dirty="0"/>
          </a:p>
        </p:txBody>
      </p:sp>
      <p:pic>
        <p:nvPicPr>
          <p:cNvPr id="4" name="Picture 3">
            <a:extLst>
              <a:ext uri="{FF2B5EF4-FFF2-40B4-BE49-F238E27FC236}">
                <a16:creationId xmlns:a16="http://schemas.microsoft.com/office/drawing/2014/main" id="{8FD0239E-103E-4D4F-959F-68FAD9EE2A99}"/>
              </a:ext>
            </a:extLst>
          </p:cNvPr>
          <p:cNvPicPr>
            <a:picLocks noChangeAspect="1"/>
          </p:cNvPicPr>
          <p:nvPr/>
        </p:nvPicPr>
        <p:blipFill>
          <a:blip r:embed="rId2"/>
          <a:stretch>
            <a:fillRect/>
          </a:stretch>
        </p:blipFill>
        <p:spPr>
          <a:xfrm>
            <a:off x="3149600" y="3979862"/>
            <a:ext cx="11988800" cy="2336800"/>
          </a:xfrm>
          <a:prstGeom prst="rect">
            <a:avLst/>
          </a:prstGeom>
        </p:spPr>
      </p:pic>
    </p:spTree>
    <p:extLst>
      <p:ext uri="{BB962C8B-B14F-4D97-AF65-F5344CB8AC3E}">
        <p14:creationId xmlns:p14="http://schemas.microsoft.com/office/powerpoint/2010/main" val="24071744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59B51-3CF1-C045-BC90-EA5BDCB5BF84}"/>
              </a:ext>
            </a:extLst>
          </p:cNvPr>
          <p:cNvSpPr>
            <a:spLocks noGrp="1"/>
          </p:cNvSpPr>
          <p:nvPr>
            <p:ph type="title"/>
          </p:nvPr>
        </p:nvSpPr>
        <p:spPr>
          <a:xfrm>
            <a:off x="457200" y="457200"/>
            <a:ext cx="8229600" cy="8553600"/>
          </a:xfrm>
        </p:spPr>
        <p:txBody>
          <a:bodyPr anchor="t">
            <a:normAutofit/>
          </a:bodyPr>
          <a:lstStyle/>
          <a:p>
            <a:r>
              <a:rPr lang="en-HR" dirty="0"/>
              <a:t>Falsy values</a:t>
            </a:r>
          </a:p>
        </p:txBody>
      </p:sp>
      <p:sp>
        <p:nvSpPr>
          <p:cNvPr id="3" name="Text Placeholder 2">
            <a:extLst>
              <a:ext uri="{FF2B5EF4-FFF2-40B4-BE49-F238E27FC236}">
                <a16:creationId xmlns:a16="http://schemas.microsoft.com/office/drawing/2014/main" id="{B68F953B-CFEF-A746-8533-C76DC1C4736A}"/>
              </a:ext>
            </a:extLst>
          </p:cNvPr>
          <p:cNvSpPr>
            <a:spLocks noGrp="1"/>
          </p:cNvSpPr>
          <p:nvPr>
            <p:ph type="body" sz="quarter" idx="12"/>
          </p:nvPr>
        </p:nvSpPr>
        <p:spPr>
          <a:xfrm>
            <a:off x="9601200" y="457200"/>
            <a:ext cx="8229600" cy="8553600"/>
          </a:xfrm>
        </p:spPr>
        <p:txBody>
          <a:bodyPr>
            <a:normAutofit/>
          </a:bodyPr>
          <a:lstStyle/>
          <a:p>
            <a:pPr>
              <a:lnSpc>
                <a:spcPct val="90000"/>
              </a:lnSpc>
            </a:pPr>
            <a:r>
              <a:rPr lang="en-GB" sz="2200"/>
              <a:t>if (false) </a:t>
            </a:r>
          </a:p>
          <a:p>
            <a:pPr>
              <a:lnSpc>
                <a:spcPct val="90000"/>
              </a:lnSpc>
            </a:pPr>
            <a:endParaRPr lang="en-GB" sz="2200"/>
          </a:p>
          <a:p>
            <a:pPr>
              <a:lnSpc>
                <a:spcPct val="90000"/>
              </a:lnSpc>
            </a:pPr>
            <a:r>
              <a:rPr lang="en-GB" sz="2200"/>
              <a:t>if (null) </a:t>
            </a:r>
          </a:p>
          <a:p>
            <a:pPr>
              <a:lnSpc>
                <a:spcPct val="90000"/>
              </a:lnSpc>
            </a:pPr>
            <a:endParaRPr lang="en-GB" sz="2200"/>
          </a:p>
          <a:p>
            <a:pPr>
              <a:lnSpc>
                <a:spcPct val="90000"/>
              </a:lnSpc>
            </a:pPr>
            <a:r>
              <a:rPr lang="en-GB" sz="2200"/>
              <a:t>if (undefined) </a:t>
            </a:r>
          </a:p>
          <a:p>
            <a:pPr>
              <a:lnSpc>
                <a:spcPct val="90000"/>
              </a:lnSpc>
            </a:pPr>
            <a:endParaRPr lang="en-GB" sz="2200"/>
          </a:p>
          <a:p>
            <a:pPr>
              <a:lnSpc>
                <a:spcPct val="90000"/>
              </a:lnSpc>
            </a:pPr>
            <a:r>
              <a:rPr lang="en-GB" sz="2200"/>
              <a:t>if (0) </a:t>
            </a:r>
          </a:p>
          <a:p>
            <a:pPr>
              <a:lnSpc>
                <a:spcPct val="90000"/>
              </a:lnSpc>
            </a:pPr>
            <a:endParaRPr lang="en-GB" sz="2200"/>
          </a:p>
          <a:p>
            <a:pPr>
              <a:lnSpc>
                <a:spcPct val="90000"/>
              </a:lnSpc>
            </a:pPr>
            <a:r>
              <a:rPr lang="en-GB" sz="2200"/>
              <a:t>if (-0)</a:t>
            </a:r>
          </a:p>
          <a:p>
            <a:pPr>
              <a:lnSpc>
                <a:spcPct val="90000"/>
              </a:lnSpc>
            </a:pPr>
            <a:endParaRPr lang="en-GB" sz="2200"/>
          </a:p>
          <a:p>
            <a:pPr>
              <a:lnSpc>
                <a:spcPct val="90000"/>
              </a:lnSpc>
            </a:pPr>
            <a:r>
              <a:rPr lang="en-GB" sz="2200"/>
              <a:t>if (0n) </a:t>
            </a:r>
          </a:p>
          <a:p>
            <a:pPr>
              <a:lnSpc>
                <a:spcPct val="90000"/>
              </a:lnSpc>
            </a:pPr>
            <a:endParaRPr lang="en-GB" sz="2200"/>
          </a:p>
          <a:p>
            <a:pPr>
              <a:lnSpc>
                <a:spcPct val="90000"/>
              </a:lnSpc>
            </a:pPr>
            <a:r>
              <a:rPr lang="en-GB" sz="2200"/>
              <a:t>if (</a:t>
            </a:r>
            <a:r>
              <a:rPr lang="en-GB" sz="2200" err="1"/>
              <a:t>NaN</a:t>
            </a:r>
            <a:r>
              <a:rPr lang="en-GB" sz="2200"/>
              <a:t>) </a:t>
            </a:r>
          </a:p>
          <a:p>
            <a:pPr>
              <a:lnSpc>
                <a:spcPct val="90000"/>
              </a:lnSpc>
            </a:pPr>
            <a:endParaRPr lang="en-GB" sz="2200"/>
          </a:p>
          <a:p>
            <a:pPr>
              <a:lnSpc>
                <a:spcPct val="90000"/>
              </a:lnSpc>
            </a:pPr>
            <a:r>
              <a:rPr lang="en-GB" sz="2200"/>
              <a:t>if ("")</a:t>
            </a:r>
            <a:endParaRPr lang="en-HR" sz="2200"/>
          </a:p>
        </p:txBody>
      </p:sp>
      <p:sp>
        <p:nvSpPr>
          <p:cNvPr id="5" name="Footer Placeholder 4">
            <a:extLst>
              <a:ext uri="{FF2B5EF4-FFF2-40B4-BE49-F238E27FC236}">
                <a16:creationId xmlns:a16="http://schemas.microsoft.com/office/drawing/2014/main" id="{7D777B1E-A3B8-F44E-AE50-CCB072FB6A1E}"/>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DB84963A-A384-5F4C-864B-9C561B4E127B}"/>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48</a:t>
            </a:fld>
            <a:endParaRPr lang="en-US"/>
          </a:p>
        </p:txBody>
      </p:sp>
    </p:spTree>
    <p:extLst>
      <p:ext uri="{BB962C8B-B14F-4D97-AF65-F5344CB8AC3E}">
        <p14:creationId xmlns:p14="http://schemas.microsoft.com/office/powerpoint/2010/main" val="187522880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45A7A-AAC3-884D-91CB-74C68656DF59}"/>
              </a:ext>
            </a:extLst>
          </p:cNvPr>
          <p:cNvSpPr>
            <a:spLocks noGrp="1"/>
          </p:cNvSpPr>
          <p:nvPr>
            <p:ph type="title"/>
          </p:nvPr>
        </p:nvSpPr>
        <p:spPr/>
        <p:txBody>
          <a:bodyPr/>
          <a:lstStyle/>
          <a:p>
            <a:r>
              <a:rPr lang="en-HR" dirty="0"/>
              <a:t>Reference links</a:t>
            </a:r>
          </a:p>
        </p:txBody>
      </p:sp>
      <p:sp>
        <p:nvSpPr>
          <p:cNvPr id="3" name="Text Placeholder 2">
            <a:extLst>
              <a:ext uri="{FF2B5EF4-FFF2-40B4-BE49-F238E27FC236}">
                <a16:creationId xmlns:a16="http://schemas.microsoft.com/office/drawing/2014/main" id="{AE8F5847-5CBD-4344-BD06-F68DB2DE6CEE}"/>
              </a:ext>
            </a:extLst>
          </p:cNvPr>
          <p:cNvSpPr>
            <a:spLocks noGrp="1"/>
          </p:cNvSpPr>
          <p:nvPr>
            <p:ph type="body" sz="quarter" idx="13"/>
          </p:nvPr>
        </p:nvSpPr>
        <p:spPr/>
        <p:txBody>
          <a:bodyPr/>
          <a:lstStyle/>
          <a:p>
            <a:pPr marL="457200" indent="-457200">
              <a:buFont typeface="Arial" panose="020B0604020202020204" pitchFamily="34" charset="0"/>
              <a:buChar char="•"/>
            </a:pPr>
            <a:r>
              <a:rPr lang="en-GB" dirty="0"/>
              <a:t>ECMA-262</a:t>
            </a:r>
          </a:p>
          <a:p>
            <a:pPr marL="860430" lvl="2" indent="-457200">
              <a:buFont typeface="Arial" panose="020B0604020202020204" pitchFamily="34" charset="0"/>
              <a:buChar char="•"/>
            </a:pPr>
            <a:r>
              <a:rPr lang="en-GB" dirty="0">
                <a:hlinkClick r:id="rId2"/>
              </a:rPr>
              <a:t>https://www.ecma-international.org/publications-and-standards/standards/ecma-262/</a:t>
            </a:r>
            <a:endParaRPr lang="en-GB" dirty="0"/>
          </a:p>
          <a:p>
            <a:endParaRPr lang="en-GB" dirty="0"/>
          </a:p>
          <a:p>
            <a:pPr marL="457200" indent="-457200">
              <a:buFont typeface="Arial" panose="020B0604020202020204" pitchFamily="34" charset="0"/>
              <a:buChar char="•"/>
            </a:pPr>
            <a:r>
              <a:rPr lang="en-GB" dirty="0" err="1"/>
              <a:t>Javascript</a:t>
            </a:r>
            <a:endParaRPr lang="en-GB" dirty="0"/>
          </a:p>
          <a:p>
            <a:pPr marL="860430" lvl="2" indent="-457200">
              <a:buFont typeface="Arial" panose="020B0604020202020204" pitchFamily="34" charset="0"/>
              <a:buChar char="•"/>
            </a:pPr>
            <a:r>
              <a:rPr lang="en-GB" dirty="0">
                <a:hlinkClick r:id="rId3"/>
              </a:rPr>
              <a:t>https://developer.mozilla.org/en-US/docs/Web/JavaScript</a:t>
            </a:r>
            <a:endParaRPr lang="en-HR" dirty="0"/>
          </a:p>
        </p:txBody>
      </p:sp>
      <p:sp>
        <p:nvSpPr>
          <p:cNvPr id="4" name="Text Placeholder 3">
            <a:extLst>
              <a:ext uri="{FF2B5EF4-FFF2-40B4-BE49-F238E27FC236}">
                <a16:creationId xmlns:a16="http://schemas.microsoft.com/office/drawing/2014/main" id="{3EFF1839-27D8-9E44-B5F0-4E38461507CD}"/>
              </a:ext>
            </a:extLst>
          </p:cNvPr>
          <p:cNvSpPr>
            <a:spLocks noGrp="1"/>
          </p:cNvSpPr>
          <p:nvPr>
            <p:ph type="body" sz="quarter" idx="12"/>
          </p:nvPr>
        </p:nvSpPr>
        <p:spPr/>
        <p:txBody>
          <a:bodyPr/>
          <a:lstStyle/>
          <a:p>
            <a:endParaRPr lang="en-HR"/>
          </a:p>
        </p:txBody>
      </p:sp>
      <p:sp>
        <p:nvSpPr>
          <p:cNvPr id="5" name="Footer Placeholder 4">
            <a:extLst>
              <a:ext uri="{FF2B5EF4-FFF2-40B4-BE49-F238E27FC236}">
                <a16:creationId xmlns:a16="http://schemas.microsoft.com/office/drawing/2014/main" id="{9116BA2D-5FD7-ED43-A1FC-14543C81477D}"/>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9A8354C1-D7F4-AA4D-848C-877D4D20CE2E}"/>
              </a:ext>
            </a:extLst>
          </p:cNvPr>
          <p:cNvSpPr>
            <a:spLocks noGrp="1"/>
          </p:cNvSpPr>
          <p:nvPr>
            <p:ph type="sldNum" sz="quarter" idx="11"/>
          </p:nvPr>
        </p:nvSpPr>
        <p:spPr/>
        <p:txBody>
          <a:bodyPr/>
          <a:lstStyle/>
          <a:p>
            <a:fld id="{59395FB3-9C97-154F-86B2-7E381B951268}" type="slidenum">
              <a:rPr lang="en-US" smtClean="0"/>
              <a:pPr/>
              <a:t>49</a:t>
            </a:fld>
            <a:endParaRPr lang="en-US" dirty="0"/>
          </a:p>
        </p:txBody>
      </p:sp>
    </p:spTree>
    <p:extLst>
      <p:ext uri="{BB962C8B-B14F-4D97-AF65-F5344CB8AC3E}">
        <p14:creationId xmlns:p14="http://schemas.microsoft.com/office/powerpoint/2010/main" val="633452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Intro &amp; History</a:t>
            </a:r>
            <a:endParaRPr lang="en-US" dirty="0">
              <a:solidFill>
                <a:schemeClr val="bg2"/>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5</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302395524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54DA5-7D64-4C47-B620-901CBE7AD582}"/>
              </a:ext>
            </a:extLst>
          </p:cNvPr>
          <p:cNvSpPr>
            <a:spLocks noGrp="1"/>
          </p:cNvSpPr>
          <p:nvPr>
            <p:ph type="title"/>
          </p:nvPr>
        </p:nvSpPr>
        <p:spPr/>
        <p:txBody>
          <a:bodyPr/>
          <a:lstStyle/>
          <a:p>
            <a:r>
              <a:rPr lang="en-HR" dirty="0"/>
              <a:t>Friday exercise</a:t>
            </a:r>
          </a:p>
        </p:txBody>
      </p:sp>
      <p:sp>
        <p:nvSpPr>
          <p:cNvPr id="3" name="Text Placeholder 2">
            <a:extLst>
              <a:ext uri="{FF2B5EF4-FFF2-40B4-BE49-F238E27FC236}">
                <a16:creationId xmlns:a16="http://schemas.microsoft.com/office/drawing/2014/main" id="{91332298-6191-0549-99A3-736216A22976}"/>
              </a:ext>
            </a:extLst>
          </p:cNvPr>
          <p:cNvSpPr>
            <a:spLocks noGrp="1"/>
          </p:cNvSpPr>
          <p:nvPr>
            <p:ph type="body" sz="quarter" idx="13"/>
          </p:nvPr>
        </p:nvSpPr>
        <p:spPr>
          <a:xfrm>
            <a:off x="457200" y="2236258"/>
            <a:ext cx="8229600" cy="6435725"/>
          </a:xfrm>
        </p:spPr>
        <p:txBody>
          <a:bodyPr/>
          <a:lstStyle/>
          <a:p>
            <a:pPr marL="514350" indent="-514350">
              <a:buAutoNum type="arabicPeriod"/>
            </a:pPr>
            <a:r>
              <a:rPr lang="en-HR" dirty="0"/>
              <a:t>Create new array with several items and output length of the array.</a:t>
            </a:r>
          </a:p>
          <a:p>
            <a:pPr marL="514350" indent="-514350">
              <a:buAutoNum type="arabicPeriod"/>
            </a:pPr>
            <a:endParaRPr lang="en-HR" dirty="0"/>
          </a:p>
          <a:p>
            <a:pPr marL="514350" indent="-514350">
              <a:buAutoNum type="arabicPeriod"/>
            </a:pPr>
            <a:r>
              <a:rPr lang="en-HR" dirty="0"/>
              <a:t>Initialize an Object and add few properties with some values.</a:t>
            </a:r>
          </a:p>
          <a:p>
            <a:pPr marL="514350" indent="-514350">
              <a:buAutoNum type="arabicPeriod"/>
            </a:pPr>
            <a:endParaRPr lang="en-HR" dirty="0"/>
          </a:p>
          <a:p>
            <a:pPr marL="514350" indent="-514350">
              <a:buAutoNum type="arabicPeriod"/>
            </a:pPr>
            <a:r>
              <a:rPr lang="en-HR" dirty="0"/>
              <a:t>Initialize an Map and add several key-value pairs. Use different key types (function, object, or any primitive value)</a:t>
            </a:r>
          </a:p>
          <a:p>
            <a:pPr marL="514350" indent="-514350">
              <a:buAutoNum type="arabicPeriod"/>
            </a:pPr>
            <a:endParaRPr lang="en-HR" dirty="0"/>
          </a:p>
          <a:p>
            <a:pPr marL="514350" indent="-514350">
              <a:buAutoNum type="arabicPeriod"/>
            </a:pPr>
            <a:r>
              <a:rPr lang="en-HR" dirty="0"/>
              <a:t>Remove duplicate elements from the array using Set. [2,3,4,4,2,3,3,4,4,5,5,6,6,7,5,32,3,4,5]</a:t>
            </a:r>
          </a:p>
          <a:p>
            <a:pPr marL="514350" indent="-514350">
              <a:buAutoNum type="arabicPeriod"/>
            </a:pPr>
            <a:endParaRPr lang="en-HR" dirty="0"/>
          </a:p>
          <a:p>
            <a:pPr marL="514350" indent="-514350">
              <a:buAutoNum type="arabicPeriod"/>
            </a:pPr>
            <a:r>
              <a:rPr lang="en-HR" dirty="0"/>
              <a:t>Write few examples for each type of operators (assignment, comparison, artihmetic, logical, conditional (ternary))</a:t>
            </a:r>
          </a:p>
        </p:txBody>
      </p:sp>
      <p:sp>
        <p:nvSpPr>
          <p:cNvPr id="4" name="Text Placeholder 3">
            <a:extLst>
              <a:ext uri="{FF2B5EF4-FFF2-40B4-BE49-F238E27FC236}">
                <a16:creationId xmlns:a16="http://schemas.microsoft.com/office/drawing/2014/main" id="{B422D102-0EBC-4442-8336-449F2910D452}"/>
              </a:ext>
            </a:extLst>
          </p:cNvPr>
          <p:cNvSpPr>
            <a:spLocks noGrp="1"/>
          </p:cNvSpPr>
          <p:nvPr>
            <p:ph type="body" sz="quarter" idx="12"/>
          </p:nvPr>
        </p:nvSpPr>
        <p:spPr/>
        <p:txBody>
          <a:bodyPr/>
          <a:lstStyle/>
          <a:p>
            <a:endParaRPr lang="en-HR"/>
          </a:p>
        </p:txBody>
      </p:sp>
      <p:sp>
        <p:nvSpPr>
          <p:cNvPr id="5" name="Footer Placeholder 4">
            <a:extLst>
              <a:ext uri="{FF2B5EF4-FFF2-40B4-BE49-F238E27FC236}">
                <a16:creationId xmlns:a16="http://schemas.microsoft.com/office/drawing/2014/main" id="{BCD88227-80DD-FF43-AB4E-174A575AB9AE}"/>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C29483B7-0E1A-3C47-B177-7773E73C95E2}"/>
              </a:ext>
            </a:extLst>
          </p:cNvPr>
          <p:cNvSpPr>
            <a:spLocks noGrp="1"/>
          </p:cNvSpPr>
          <p:nvPr>
            <p:ph type="sldNum" sz="quarter" idx="11"/>
          </p:nvPr>
        </p:nvSpPr>
        <p:spPr/>
        <p:txBody>
          <a:bodyPr/>
          <a:lstStyle/>
          <a:p>
            <a:fld id="{59395FB3-9C97-154F-86B2-7E381B951268}" type="slidenum">
              <a:rPr lang="en-US" smtClean="0"/>
              <a:pPr/>
              <a:t>50</a:t>
            </a:fld>
            <a:endParaRPr lang="en-US" dirty="0"/>
          </a:p>
        </p:txBody>
      </p:sp>
    </p:spTree>
    <p:extLst>
      <p:ext uri="{BB962C8B-B14F-4D97-AF65-F5344CB8AC3E}">
        <p14:creationId xmlns:p14="http://schemas.microsoft.com/office/powerpoint/2010/main" val="13676933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2B88AD-0F28-CC42-9148-B1BAB3F61304}"/>
              </a:ext>
            </a:extLst>
          </p:cNvPr>
          <p:cNvSpPr>
            <a:spLocks noGrp="1"/>
          </p:cNvSpPr>
          <p:nvPr>
            <p:ph type="title"/>
          </p:nvPr>
        </p:nvSpPr>
        <p:spPr/>
        <p:txBody>
          <a:bodyPr/>
          <a:lstStyle/>
          <a:p>
            <a:r>
              <a:rPr lang="de-DE" dirty="0" err="1"/>
              <a:t>Thank</a:t>
            </a:r>
            <a:r>
              <a:rPr lang="de-DE" dirty="0"/>
              <a:t> </a:t>
            </a:r>
            <a:r>
              <a:rPr lang="de-DE" dirty="0" err="1"/>
              <a:t>you</a:t>
            </a:r>
            <a:endParaRPr lang="de-DE" dirty="0"/>
          </a:p>
        </p:txBody>
      </p:sp>
      <p:sp>
        <p:nvSpPr>
          <p:cNvPr id="3" name="Textplatzhalter 2">
            <a:extLst>
              <a:ext uri="{FF2B5EF4-FFF2-40B4-BE49-F238E27FC236}">
                <a16:creationId xmlns:a16="http://schemas.microsoft.com/office/drawing/2014/main" id="{C5FC0A0D-6CF5-9044-93D5-6C8EF0347141}"/>
              </a:ext>
            </a:extLst>
          </p:cNvPr>
          <p:cNvSpPr>
            <a:spLocks noGrp="1"/>
          </p:cNvSpPr>
          <p:nvPr>
            <p:ph type="body" sz="quarter" idx="13"/>
          </p:nvPr>
        </p:nvSpPr>
        <p:spPr/>
        <p:txBody>
          <a:bodyPr/>
          <a:lstStyle/>
          <a:p>
            <a:endParaRPr lang="de-DE" dirty="0"/>
          </a:p>
        </p:txBody>
      </p:sp>
      <p:sp>
        <p:nvSpPr>
          <p:cNvPr id="4" name="Textplatzhalter 3">
            <a:extLst>
              <a:ext uri="{FF2B5EF4-FFF2-40B4-BE49-F238E27FC236}">
                <a16:creationId xmlns:a16="http://schemas.microsoft.com/office/drawing/2014/main" id="{12335D80-B56E-4146-AFB9-9B7228D8AEA7}"/>
              </a:ext>
            </a:extLst>
          </p:cNvPr>
          <p:cNvSpPr>
            <a:spLocks noGrp="1"/>
          </p:cNvSpPr>
          <p:nvPr>
            <p:ph type="body" sz="quarter" idx="14"/>
          </p:nvPr>
        </p:nvSpPr>
        <p:spPr/>
        <p:txBody>
          <a:bodyPr/>
          <a:lstStyle/>
          <a:p>
            <a:r>
              <a:rPr lang="de-DE" dirty="0"/>
              <a:t>© Copyright IBM Corporation 2019. </a:t>
            </a:r>
          </a:p>
          <a:p>
            <a:r>
              <a:rPr lang="de-DE" dirty="0"/>
              <a:t>All </a:t>
            </a:r>
            <a:r>
              <a:rPr lang="de-DE" dirty="0" err="1"/>
              <a:t>rights</a:t>
            </a:r>
            <a:r>
              <a:rPr lang="de-DE" dirty="0"/>
              <a:t> </a:t>
            </a:r>
            <a:r>
              <a:rPr lang="de-DE" dirty="0" err="1"/>
              <a:t>reserved</a:t>
            </a:r>
            <a:r>
              <a:rPr lang="de-DE" dirty="0"/>
              <a:t>. The </a:t>
            </a:r>
            <a:r>
              <a:rPr lang="de-DE" dirty="0" err="1"/>
              <a:t>information</a:t>
            </a:r>
            <a:r>
              <a:rPr lang="de-DE" dirty="0"/>
              <a:t> </a:t>
            </a:r>
            <a:r>
              <a:rPr lang="de-DE" dirty="0" err="1"/>
              <a:t>contained</a:t>
            </a:r>
            <a:r>
              <a:rPr lang="de-DE" dirty="0"/>
              <a:t> in </a:t>
            </a:r>
            <a:r>
              <a:rPr lang="de-DE" dirty="0" err="1"/>
              <a:t>these</a:t>
            </a:r>
            <a:r>
              <a:rPr lang="de-DE" dirty="0"/>
              <a:t> </a:t>
            </a:r>
            <a:r>
              <a:rPr lang="de-DE" dirty="0" err="1"/>
              <a:t>materials</a:t>
            </a:r>
            <a:r>
              <a:rPr lang="de-DE" dirty="0"/>
              <a:t> </a:t>
            </a:r>
            <a:r>
              <a:rPr lang="de-DE" dirty="0" err="1"/>
              <a:t>is</a:t>
            </a:r>
            <a:r>
              <a:rPr lang="de-DE" dirty="0"/>
              <a:t> </a:t>
            </a:r>
            <a:r>
              <a:rPr lang="de-DE" dirty="0" err="1"/>
              <a:t>provided</a:t>
            </a:r>
            <a:r>
              <a:rPr lang="de-DE" dirty="0"/>
              <a:t> </a:t>
            </a:r>
            <a:r>
              <a:rPr lang="de-DE" dirty="0" err="1"/>
              <a:t>for</a:t>
            </a:r>
            <a:r>
              <a:rPr lang="de-DE" dirty="0"/>
              <a:t> </a:t>
            </a:r>
            <a:r>
              <a:rPr lang="de-DE" dirty="0" err="1"/>
              <a:t>informational</a:t>
            </a:r>
            <a:r>
              <a:rPr lang="de-DE" dirty="0"/>
              <a:t> </a:t>
            </a:r>
            <a:r>
              <a:rPr lang="de-DE" dirty="0" err="1"/>
              <a:t>purposes</a:t>
            </a:r>
            <a:r>
              <a:rPr lang="de-DE" dirty="0"/>
              <a:t> </a:t>
            </a:r>
            <a:r>
              <a:rPr lang="de-DE" dirty="0" err="1"/>
              <a:t>only</a:t>
            </a:r>
            <a:r>
              <a:rPr lang="de-DE" dirty="0"/>
              <a:t>, </a:t>
            </a:r>
            <a:r>
              <a:rPr lang="de-DE" dirty="0" err="1"/>
              <a:t>and</a:t>
            </a:r>
            <a:r>
              <a:rPr lang="de-DE" dirty="0"/>
              <a:t> </a:t>
            </a:r>
            <a:r>
              <a:rPr lang="de-DE" dirty="0" err="1"/>
              <a:t>is</a:t>
            </a:r>
            <a:r>
              <a:rPr lang="de-DE" dirty="0"/>
              <a:t> </a:t>
            </a:r>
            <a:r>
              <a:rPr lang="de-DE" dirty="0" err="1"/>
              <a:t>provided</a:t>
            </a:r>
            <a:r>
              <a:rPr lang="de-DE" dirty="0"/>
              <a:t> AS IS </a:t>
            </a:r>
            <a:r>
              <a:rPr lang="de-DE" dirty="0" err="1"/>
              <a:t>without</a:t>
            </a:r>
            <a:r>
              <a:rPr lang="de-DE" dirty="0"/>
              <a:t> </a:t>
            </a:r>
            <a:r>
              <a:rPr lang="de-DE" dirty="0" err="1"/>
              <a:t>warranty</a:t>
            </a:r>
            <a:r>
              <a:rPr lang="de-DE" dirty="0"/>
              <a:t> </a:t>
            </a:r>
            <a:r>
              <a:rPr lang="de-DE" dirty="0" err="1"/>
              <a:t>of</a:t>
            </a:r>
            <a:r>
              <a:rPr lang="de-DE" dirty="0"/>
              <a:t> </a:t>
            </a:r>
            <a:r>
              <a:rPr lang="de-DE" dirty="0" err="1"/>
              <a:t>any</a:t>
            </a:r>
            <a:r>
              <a:rPr lang="de-DE" dirty="0"/>
              <a:t> </a:t>
            </a:r>
            <a:r>
              <a:rPr lang="de-DE" dirty="0" err="1"/>
              <a:t>kind</a:t>
            </a:r>
            <a:r>
              <a:rPr lang="de-DE" dirty="0"/>
              <a:t>, express </a:t>
            </a:r>
            <a:r>
              <a:rPr lang="de-DE" dirty="0" err="1"/>
              <a:t>or</a:t>
            </a:r>
            <a:r>
              <a:rPr lang="de-DE" dirty="0"/>
              <a:t> </a:t>
            </a:r>
            <a:r>
              <a:rPr lang="de-DE" dirty="0" err="1"/>
              <a:t>implied</a:t>
            </a:r>
            <a:r>
              <a:rPr lang="de-DE" dirty="0"/>
              <a:t>. </a:t>
            </a:r>
            <a:r>
              <a:rPr lang="de-DE" dirty="0" err="1"/>
              <a:t>Any</a:t>
            </a:r>
            <a:r>
              <a:rPr lang="de-DE" dirty="0"/>
              <a:t> </a:t>
            </a:r>
            <a:r>
              <a:rPr lang="de-DE" dirty="0" err="1"/>
              <a:t>statement</a:t>
            </a:r>
            <a:r>
              <a:rPr lang="de-DE" dirty="0"/>
              <a:t> </a:t>
            </a:r>
            <a:r>
              <a:rPr lang="de-DE" dirty="0" err="1"/>
              <a:t>of</a:t>
            </a:r>
            <a:r>
              <a:rPr lang="de-DE" dirty="0"/>
              <a:t> </a:t>
            </a:r>
            <a:r>
              <a:rPr lang="de-DE" dirty="0" err="1"/>
              <a:t>direction</a:t>
            </a:r>
            <a:r>
              <a:rPr lang="de-DE" dirty="0"/>
              <a:t> </a:t>
            </a:r>
            <a:r>
              <a:rPr lang="de-DE" dirty="0" err="1"/>
              <a:t>represents</a:t>
            </a:r>
            <a:r>
              <a:rPr lang="de-DE" dirty="0"/>
              <a:t> </a:t>
            </a:r>
            <a:r>
              <a:rPr lang="de-DE" dirty="0" err="1"/>
              <a:t>IBM’s</a:t>
            </a:r>
            <a:r>
              <a:rPr lang="de-DE" dirty="0"/>
              <a:t> </a:t>
            </a:r>
            <a:r>
              <a:rPr lang="de-DE" dirty="0" err="1"/>
              <a:t>current</a:t>
            </a:r>
            <a:r>
              <a:rPr lang="de-DE" dirty="0"/>
              <a:t> </a:t>
            </a:r>
            <a:r>
              <a:rPr lang="de-DE" dirty="0" err="1"/>
              <a:t>intent</a:t>
            </a:r>
            <a:r>
              <a:rPr lang="de-DE" dirty="0"/>
              <a:t>, </a:t>
            </a:r>
            <a:r>
              <a:rPr lang="de-DE" dirty="0" err="1"/>
              <a:t>is</a:t>
            </a:r>
            <a:r>
              <a:rPr lang="de-DE" dirty="0"/>
              <a:t> </a:t>
            </a:r>
            <a:r>
              <a:rPr lang="de-DE" dirty="0" err="1"/>
              <a:t>subject</a:t>
            </a:r>
            <a:r>
              <a:rPr lang="de-DE" dirty="0"/>
              <a:t> </a:t>
            </a:r>
            <a:r>
              <a:rPr lang="de-DE" dirty="0" err="1"/>
              <a:t>to</a:t>
            </a:r>
            <a:r>
              <a:rPr lang="de-DE" dirty="0"/>
              <a:t> </a:t>
            </a:r>
            <a:r>
              <a:rPr lang="de-DE" dirty="0" err="1"/>
              <a:t>change</a:t>
            </a:r>
            <a:r>
              <a:rPr lang="de-DE" dirty="0"/>
              <a:t> </a:t>
            </a:r>
            <a:r>
              <a:rPr lang="de-DE" dirty="0" err="1"/>
              <a:t>or</a:t>
            </a:r>
            <a:r>
              <a:rPr lang="de-DE" dirty="0"/>
              <a:t> </a:t>
            </a:r>
            <a:r>
              <a:rPr lang="de-DE" dirty="0" err="1"/>
              <a:t>withdrawal</a:t>
            </a:r>
            <a:r>
              <a:rPr lang="de-DE" dirty="0"/>
              <a:t>, </a:t>
            </a:r>
            <a:r>
              <a:rPr lang="de-DE" dirty="0" err="1"/>
              <a:t>and</a:t>
            </a:r>
            <a:r>
              <a:rPr lang="de-DE" dirty="0"/>
              <a:t> </a:t>
            </a:r>
            <a:r>
              <a:rPr lang="de-DE" dirty="0" err="1"/>
              <a:t>represent</a:t>
            </a:r>
            <a:r>
              <a:rPr lang="de-DE" dirty="0"/>
              <a:t> </a:t>
            </a:r>
            <a:r>
              <a:rPr lang="de-DE" dirty="0" err="1"/>
              <a:t>only</a:t>
            </a:r>
            <a:r>
              <a:rPr lang="de-DE" dirty="0"/>
              <a:t> </a:t>
            </a:r>
            <a:r>
              <a:rPr lang="de-DE" dirty="0" err="1"/>
              <a:t>goals</a:t>
            </a:r>
            <a:r>
              <a:rPr lang="de-DE" dirty="0"/>
              <a:t> </a:t>
            </a:r>
            <a:r>
              <a:rPr lang="de-DE" dirty="0" err="1"/>
              <a:t>and</a:t>
            </a:r>
            <a:r>
              <a:rPr lang="de-DE" dirty="0"/>
              <a:t> </a:t>
            </a:r>
            <a:r>
              <a:rPr lang="de-DE" dirty="0" err="1"/>
              <a:t>objectives</a:t>
            </a:r>
            <a:r>
              <a:rPr lang="de-DE" dirty="0"/>
              <a:t>. IBM, </a:t>
            </a:r>
            <a:r>
              <a:rPr lang="de-DE" dirty="0" err="1"/>
              <a:t>the</a:t>
            </a:r>
            <a:r>
              <a:rPr lang="de-DE" dirty="0"/>
              <a:t> IBM logo, </a:t>
            </a:r>
            <a:r>
              <a:rPr lang="de-DE" dirty="0" err="1"/>
              <a:t>and</a:t>
            </a:r>
            <a:r>
              <a:rPr lang="de-DE" dirty="0"/>
              <a:t> </a:t>
            </a:r>
            <a:r>
              <a:rPr lang="de-DE" dirty="0" err="1"/>
              <a:t>ibm.com</a:t>
            </a:r>
            <a:r>
              <a:rPr lang="de-DE" dirty="0"/>
              <a:t> </a:t>
            </a:r>
            <a:r>
              <a:rPr lang="de-DE" dirty="0" err="1"/>
              <a:t>are</a:t>
            </a:r>
            <a:r>
              <a:rPr lang="de-DE" dirty="0"/>
              <a:t> </a:t>
            </a:r>
            <a:r>
              <a:rPr lang="de-DE" dirty="0" err="1"/>
              <a:t>trademarks</a:t>
            </a:r>
            <a:r>
              <a:rPr lang="de-DE" dirty="0"/>
              <a:t> </a:t>
            </a:r>
            <a:r>
              <a:rPr lang="de-DE" dirty="0" err="1"/>
              <a:t>of</a:t>
            </a:r>
            <a:r>
              <a:rPr lang="de-DE" dirty="0"/>
              <a:t> IBM Corp., registered in </a:t>
            </a:r>
            <a:r>
              <a:rPr lang="de-DE" dirty="0" err="1"/>
              <a:t>many</a:t>
            </a:r>
            <a:r>
              <a:rPr lang="de-DE" dirty="0"/>
              <a:t> </a:t>
            </a:r>
            <a:r>
              <a:rPr lang="de-DE" dirty="0" err="1"/>
              <a:t>jurisdictions</a:t>
            </a:r>
            <a:r>
              <a:rPr lang="de-DE" dirty="0"/>
              <a:t> </a:t>
            </a:r>
            <a:r>
              <a:rPr lang="de-DE" dirty="0" err="1"/>
              <a:t>worldwide</a:t>
            </a:r>
            <a:r>
              <a:rPr lang="de-DE" dirty="0"/>
              <a:t>. Other </a:t>
            </a:r>
            <a:r>
              <a:rPr lang="de-DE" dirty="0" err="1"/>
              <a:t>product</a:t>
            </a:r>
            <a:r>
              <a:rPr lang="de-DE" dirty="0"/>
              <a:t> </a:t>
            </a:r>
            <a:r>
              <a:rPr lang="de-DE" dirty="0" err="1"/>
              <a:t>and</a:t>
            </a:r>
            <a:r>
              <a:rPr lang="de-DE" dirty="0"/>
              <a:t> </a:t>
            </a:r>
            <a:r>
              <a:rPr lang="de-DE" dirty="0" err="1"/>
              <a:t>service</a:t>
            </a:r>
            <a:r>
              <a:rPr lang="de-DE" dirty="0"/>
              <a:t> </a:t>
            </a:r>
            <a:r>
              <a:rPr lang="de-DE" dirty="0" err="1"/>
              <a:t>names</a:t>
            </a:r>
            <a:r>
              <a:rPr lang="de-DE" dirty="0"/>
              <a:t> </a:t>
            </a:r>
            <a:r>
              <a:rPr lang="de-DE" dirty="0" err="1"/>
              <a:t>might</a:t>
            </a:r>
            <a:r>
              <a:rPr lang="de-DE" dirty="0"/>
              <a:t> </a:t>
            </a:r>
            <a:r>
              <a:rPr lang="de-DE" dirty="0" err="1"/>
              <a:t>be</a:t>
            </a:r>
            <a:r>
              <a:rPr lang="de-DE" dirty="0"/>
              <a:t> </a:t>
            </a:r>
            <a:r>
              <a:rPr lang="de-DE" dirty="0" err="1"/>
              <a:t>trademarks</a:t>
            </a:r>
            <a:r>
              <a:rPr lang="de-DE" dirty="0"/>
              <a:t> </a:t>
            </a:r>
            <a:r>
              <a:rPr lang="de-DE" dirty="0" err="1"/>
              <a:t>of</a:t>
            </a:r>
            <a:r>
              <a:rPr lang="de-DE" dirty="0"/>
              <a:t> IBM </a:t>
            </a:r>
            <a:r>
              <a:rPr lang="de-DE" dirty="0" err="1"/>
              <a:t>or</a:t>
            </a:r>
            <a:r>
              <a:rPr lang="de-DE" dirty="0"/>
              <a:t> </a:t>
            </a:r>
            <a:r>
              <a:rPr lang="de-DE" dirty="0" err="1"/>
              <a:t>other</a:t>
            </a:r>
            <a:r>
              <a:rPr lang="de-DE" dirty="0"/>
              <a:t> </a:t>
            </a:r>
            <a:r>
              <a:rPr lang="de-DE" dirty="0" err="1"/>
              <a:t>companies</a:t>
            </a:r>
            <a:r>
              <a:rPr lang="de-DE" dirty="0"/>
              <a:t>. </a:t>
            </a:r>
          </a:p>
          <a:p>
            <a:r>
              <a:rPr lang="de-DE" dirty="0"/>
              <a:t>A </a:t>
            </a:r>
            <a:r>
              <a:rPr lang="de-DE" dirty="0" err="1"/>
              <a:t>current</a:t>
            </a:r>
            <a:r>
              <a:rPr lang="de-DE" dirty="0"/>
              <a:t> </a:t>
            </a:r>
            <a:r>
              <a:rPr lang="de-DE" dirty="0" err="1"/>
              <a:t>list</a:t>
            </a:r>
            <a:r>
              <a:rPr lang="de-DE" dirty="0"/>
              <a:t> </a:t>
            </a:r>
            <a:r>
              <a:rPr lang="de-DE" dirty="0" err="1"/>
              <a:t>of</a:t>
            </a:r>
            <a:r>
              <a:rPr lang="de-DE" dirty="0"/>
              <a:t> IBM </a:t>
            </a:r>
            <a:r>
              <a:rPr lang="de-DE" dirty="0" err="1"/>
              <a:t>trademarks</a:t>
            </a:r>
            <a:r>
              <a:rPr lang="de-DE" dirty="0"/>
              <a:t> </a:t>
            </a:r>
            <a:r>
              <a:rPr lang="de-DE" dirty="0" err="1"/>
              <a:t>is</a:t>
            </a:r>
            <a:r>
              <a:rPr lang="de-DE" dirty="0"/>
              <a:t> </a:t>
            </a:r>
            <a:r>
              <a:rPr lang="de-DE" dirty="0" err="1"/>
              <a:t>available</a:t>
            </a:r>
            <a:r>
              <a:rPr lang="de-DE" dirty="0"/>
              <a:t> at </a:t>
            </a:r>
            <a:r>
              <a:rPr lang="de-DE" dirty="0">
                <a:hlinkClick r:id="rId2"/>
              </a:rPr>
              <a:t>Copyright and trademark information</a:t>
            </a:r>
            <a:r>
              <a:rPr lang="de-DE" dirty="0"/>
              <a:t>.</a:t>
            </a:r>
          </a:p>
          <a:p>
            <a:endParaRPr lang="de-DE" dirty="0"/>
          </a:p>
          <a:p>
            <a:endParaRPr lang="de-DE" dirty="0"/>
          </a:p>
        </p:txBody>
      </p:sp>
    </p:spTree>
    <p:extLst>
      <p:ext uri="{BB962C8B-B14F-4D97-AF65-F5344CB8AC3E}">
        <p14:creationId xmlns:p14="http://schemas.microsoft.com/office/powerpoint/2010/main" val="2813493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89D45-19EA-B349-B205-6DCA3C0B1C89}"/>
              </a:ext>
            </a:extLst>
          </p:cNvPr>
          <p:cNvSpPr>
            <a:spLocks noGrp="1"/>
          </p:cNvSpPr>
          <p:nvPr>
            <p:ph type="title"/>
          </p:nvPr>
        </p:nvSpPr>
        <p:spPr>
          <a:xfrm>
            <a:off x="457200" y="457200"/>
            <a:ext cx="8229600" cy="8553600"/>
          </a:xfrm>
        </p:spPr>
        <p:txBody>
          <a:bodyPr anchor="t">
            <a:normAutofit/>
          </a:bodyPr>
          <a:lstStyle/>
          <a:p>
            <a:r>
              <a:rPr lang="en-HR" dirty="0"/>
              <a:t>About JS</a:t>
            </a:r>
          </a:p>
        </p:txBody>
      </p:sp>
      <p:sp>
        <p:nvSpPr>
          <p:cNvPr id="3" name="Text Placeholder 2">
            <a:extLst>
              <a:ext uri="{FF2B5EF4-FFF2-40B4-BE49-F238E27FC236}">
                <a16:creationId xmlns:a16="http://schemas.microsoft.com/office/drawing/2014/main" id="{D5FFF55A-2A76-2341-92A3-E5DC3BC90DBD}"/>
              </a:ext>
            </a:extLst>
          </p:cNvPr>
          <p:cNvSpPr>
            <a:spLocks noGrp="1"/>
          </p:cNvSpPr>
          <p:nvPr>
            <p:ph type="body" sz="quarter" idx="12"/>
          </p:nvPr>
        </p:nvSpPr>
        <p:spPr>
          <a:xfrm>
            <a:off x="9601200" y="457200"/>
            <a:ext cx="8229600" cy="8553600"/>
          </a:xfrm>
        </p:spPr>
        <p:txBody>
          <a:bodyPr>
            <a:normAutofit/>
          </a:bodyPr>
          <a:lstStyle/>
          <a:p>
            <a:r>
              <a:rPr lang="en-GB" b="1" dirty="0" err="1"/>
              <a:t>Javascript</a:t>
            </a:r>
            <a:endParaRPr lang="en-GB" dirty="0"/>
          </a:p>
          <a:p>
            <a:r>
              <a:rPr lang="en-GB" dirty="0"/>
              <a:t>JavaScript is a scripting language that enables you to create dynamically updating content, control multimedia, animate images, and pretty much everything else.</a:t>
            </a:r>
            <a:endParaRPr lang="en-HR" dirty="0"/>
          </a:p>
        </p:txBody>
      </p:sp>
      <p:sp>
        <p:nvSpPr>
          <p:cNvPr id="5" name="Footer Placeholder 4">
            <a:extLst>
              <a:ext uri="{FF2B5EF4-FFF2-40B4-BE49-F238E27FC236}">
                <a16:creationId xmlns:a16="http://schemas.microsoft.com/office/drawing/2014/main" id="{23336740-21DC-7649-A5ED-2B7A1EBE8DD0}"/>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18511F31-2CCC-6D43-9310-5A6362EE72EB}"/>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6</a:t>
            </a:fld>
            <a:endParaRPr lang="en-US"/>
          </a:p>
        </p:txBody>
      </p:sp>
    </p:spTree>
    <p:extLst>
      <p:ext uri="{BB962C8B-B14F-4D97-AF65-F5344CB8AC3E}">
        <p14:creationId xmlns:p14="http://schemas.microsoft.com/office/powerpoint/2010/main" val="24858289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89D45-19EA-B349-B205-6DCA3C0B1C89}"/>
              </a:ext>
            </a:extLst>
          </p:cNvPr>
          <p:cNvSpPr>
            <a:spLocks noGrp="1"/>
          </p:cNvSpPr>
          <p:nvPr>
            <p:ph type="title"/>
          </p:nvPr>
        </p:nvSpPr>
        <p:spPr>
          <a:xfrm>
            <a:off x="457200" y="457200"/>
            <a:ext cx="8229600" cy="8553600"/>
          </a:xfrm>
        </p:spPr>
        <p:txBody>
          <a:bodyPr anchor="t">
            <a:normAutofit/>
          </a:bodyPr>
          <a:lstStyle/>
          <a:p>
            <a:r>
              <a:rPr lang="en-HR" dirty="0"/>
              <a:t>ECMAScript</a:t>
            </a:r>
          </a:p>
        </p:txBody>
      </p:sp>
      <p:sp>
        <p:nvSpPr>
          <p:cNvPr id="3" name="Text Placeholder 2">
            <a:extLst>
              <a:ext uri="{FF2B5EF4-FFF2-40B4-BE49-F238E27FC236}">
                <a16:creationId xmlns:a16="http://schemas.microsoft.com/office/drawing/2014/main" id="{D5FFF55A-2A76-2341-92A3-E5DC3BC90DBD}"/>
              </a:ext>
            </a:extLst>
          </p:cNvPr>
          <p:cNvSpPr>
            <a:spLocks noGrp="1"/>
          </p:cNvSpPr>
          <p:nvPr>
            <p:ph type="body" sz="quarter" idx="12"/>
          </p:nvPr>
        </p:nvSpPr>
        <p:spPr>
          <a:xfrm>
            <a:off x="9601200" y="457200"/>
            <a:ext cx="8229600" cy="8553600"/>
          </a:xfrm>
        </p:spPr>
        <p:txBody>
          <a:bodyPr>
            <a:normAutofit/>
          </a:bodyPr>
          <a:lstStyle/>
          <a:p>
            <a:r>
              <a:rPr lang="en-GB" dirty="0"/>
              <a:t>ECMA-262 is a standard that represents a scripting language specification called ECMAScript. In simple terms, it is a standardization for creating a scripting language. It was introduced by ECMA International and is basically an implementation with which we learn how to create a scripting language.</a:t>
            </a:r>
            <a:endParaRPr lang="en-HR" dirty="0"/>
          </a:p>
        </p:txBody>
      </p:sp>
      <p:sp>
        <p:nvSpPr>
          <p:cNvPr id="5" name="Footer Placeholder 4">
            <a:extLst>
              <a:ext uri="{FF2B5EF4-FFF2-40B4-BE49-F238E27FC236}">
                <a16:creationId xmlns:a16="http://schemas.microsoft.com/office/drawing/2014/main" id="{23336740-21DC-7649-A5ED-2B7A1EBE8DD0}"/>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18511F31-2CCC-6D43-9310-5A6362EE72EB}"/>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7</a:t>
            </a:fld>
            <a:endParaRPr lang="en-US"/>
          </a:p>
        </p:txBody>
      </p:sp>
    </p:spTree>
    <p:extLst>
      <p:ext uri="{BB962C8B-B14F-4D97-AF65-F5344CB8AC3E}">
        <p14:creationId xmlns:p14="http://schemas.microsoft.com/office/powerpoint/2010/main" val="2034926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89D45-19EA-B349-B205-6DCA3C0B1C89}"/>
              </a:ext>
            </a:extLst>
          </p:cNvPr>
          <p:cNvSpPr>
            <a:spLocks noGrp="1"/>
          </p:cNvSpPr>
          <p:nvPr>
            <p:ph type="title"/>
          </p:nvPr>
        </p:nvSpPr>
        <p:spPr>
          <a:xfrm>
            <a:off x="457200" y="457200"/>
            <a:ext cx="8229600" cy="8553600"/>
          </a:xfrm>
        </p:spPr>
        <p:txBody>
          <a:bodyPr anchor="t">
            <a:normAutofit/>
          </a:bodyPr>
          <a:lstStyle/>
          <a:p>
            <a:r>
              <a:rPr lang="en-HR" dirty="0"/>
              <a:t>ECMAScript releases</a:t>
            </a:r>
          </a:p>
        </p:txBody>
      </p:sp>
      <p:sp>
        <p:nvSpPr>
          <p:cNvPr id="3" name="Text Placeholder 2">
            <a:extLst>
              <a:ext uri="{FF2B5EF4-FFF2-40B4-BE49-F238E27FC236}">
                <a16:creationId xmlns:a16="http://schemas.microsoft.com/office/drawing/2014/main" id="{D5FFF55A-2A76-2341-92A3-E5DC3BC90DBD}"/>
              </a:ext>
            </a:extLst>
          </p:cNvPr>
          <p:cNvSpPr>
            <a:spLocks noGrp="1"/>
          </p:cNvSpPr>
          <p:nvPr>
            <p:ph type="body" sz="quarter" idx="12"/>
          </p:nvPr>
        </p:nvSpPr>
        <p:spPr>
          <a:xfrm>
            <a:off x="9601200" y="457200"/>
            <a:ext cx="8229600" cy="8991600"/>
          </a:xfrm>
        </p:spPr>
        <p:txBody>
          <a:bodyPr>
            <a:normAutofit lnSpcReduction="10000"/>
          </a:bodyPr>
          <a:lstStyle/>
          <a:p>
            <a:pPr marL="457200" indent="-457200">
              <a:buFontTx/>
              <a:buChar char="-"/>
            </a:pPr>
            <a:r>
              <a:rPr lang="en-GB" dirty="0"/>
              <a:t>The first edition of ECMA-262 was adopted by the </a:t>
            </a:r>
            <a:r>
              <a:rPr lang="en-GB" dirty="0" err="1"/>
              <a:t>Ecma</a:t>
            </a:r>
            <a:r>
              <a:rPr lang="en-GB" dirty="0"/>
              <a:t> General Assembly in June 1997.</a:t>
            </a:r>
          </a:p>
          <a:p>
            <a:endParaRPr lang="en-GB" dirty="0"/>
          </a:p>
          <a:p>
            <a:pPr marL="457200" indent="-457200">
              <a:buFontTx/>
              <a:buChar char="-"/>
            </a:pPr>
            <a:r>
              <a:rPr lang="en-GB" dirty="0"/>
              <a:t>ECMAScript had a few releases and in 1999 they released ECMAScript 3.</a:t>
            </a:r>
          </a:p>
          <a:p>
            <a:endParaRPr lang="en-GB" dirty="0"/>
          </a:p>
          <a:p>
            <a:pPr marL="457200" indent="-457200">
              <a:buFontTx/>
              <a:buChar char="-"/>
            </a:pPr>
            <a:r>
              <a:rPr lang="en-GB" dirty="0"/>
              <a:t>ECMAScript released its 5th Edition in 2009.</a:t>
            </a:r>
          </a:p>
          <a:p>
            <a:endParaRPr lang="en-GB" dirty="0"/>
          </a:p>
          <a:p>
            <a:pPr marL="457200" indent="-457200">
              <a:buFontTx/>
              <a:buChar char="-"/>
            </a:pPr>
            <a:r>
              <a:rPr lang="en-GB" dirty="0"/>
              <a:t>ECMAScript 5.1 (June 2011).</a:t>
            </a:r>
          </a:p>
          <a:p>
            <a:endParaRPr lang="en-GB" dirty="0"/>
          </a:p>
          <a:p>
            <a:pPr marL="457200" indent="-457200">
              <a:buFontTx/>
              <a:buChar char="-"/>
            </a:pPr>
            <a:r>
              <a:rPr lang="en-GB" dirty="0"/>
              <a:t>ECMAScript 6 (June 2015).</a:t>
            </a:r>
          </a:p>
          <a:p>
            <a:pPr marL="457200" indent="-457200">
              <a:buFontTx/>
              <a:buChar char="-"/>
            </a:pPr>
            <a:endParaRPr lang="en-GB" dirty="0"/>
          </a:p>
          <a:p>
            <a:pPr marL="457200" indent="-457200">
              <a:buFontTx/>
              <a:buChar char="-"/>
            </a:pPr>
            <a:r>
              <a:rPr lang="en-GB" dirty="0"/>
              <a:t>The latest version released in June 2019 named ECMAScript 2019 (ES2019) or you can say ES10.</a:t>
            </a:r>
          </a:p>
          <a:p>
            <a:pPr marL="457200" indent="-457200">
              <a:buFontTx/>
              <a:buChar char="-"/>
            </a:pPr>
            <a:endParaRPr lang="en-GB" dirty="0"/>
          </a:p>
        </p:txBody>
      </p:sp>
      <p:sp>
        <p:nvSpPr>
          <p:cNvPr id="5" name="Footer Placeholder 4">
            <a:extLst>
              <a:ext uri="{FF2B5EF4-FFF2-40B4-BE49-F238E27FC236}">
                <a16:creationId xmlns:a16="http://schemas.microsoft.com/office/drawing/2014/main" id="{23336740-21DC-7649-A5ED-2B7A1EBE8DD0}"/>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18511F31-2CCC-6D43-9310-5A6362EE72EB}"/>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8</a:t>
            </a:fld>
            <a:endParaRPr lang="en-US"/>
          </a:p>
        </p:txBody>
      </p:sp>
    </p:spTree>
    <p:extLst>
      <p:ext uri="{BB962C8B-B14F-4D97-AF65-F5344CB8AC3E}">
        <p14:creationId xmlns:p14="http://schemas.microsoft.com/office/powerpoint/2010/main" val="2111149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2B6D4-B10A-BF41-B7AE-ADAC782D8B5B}"/>
              </a:ext>
            </a:extLst>
          </p:cNvPr>
          <p:cNvSpPr>
            <a:spLocks noGrp="1"/>
          </p:cNvSpPr>
          <p:nvPr>
            <p:ph type="title"/>
          </p:nvPr>
        </p:nvSpPr>
        <p:spPr>
          <a:xfrm>
            <a:off x="457200" y="457200"/>
            <a:ext cx="10972800" cy="8553600"/>
          </a:xfrm>
        </p:spPr>
        <p:txBody>
          <a:bodyPr anchor="t">
            <a:normAutofit/>
          </a:bodyPr>
          <a:lstStyle/>
          <a:p>
            <a:r>
              <a:rPr lang="en-GB" sz="4400" b="1" dirty="0" err="1"/>
              <a:t>Javascript</a:t>
            </a:r>
            <a:r>
              <a:rPr lang="en-GB" sz="4400" b="1" dirty="0"/>
              <a:t> running order</a:t>
            </a:r>
            <a:br>
              <a:rPr lang="en-GB" sz="4400" dirty="0"/>
            </a:br>
            <a:br>
              <a:rPr lang="en-GB" sz="4400" dirty="0"/>
            </a:br>
            <a:r>
              <a:rPr lang="en-GB" sz="4400" dirty="0"/>
              <a:t>When the browser encounters a block of JavaScript, it generally runs it in order, from top to bottom.</a:t>
            </a:r>
            <a:br>
              <a:rPr lang="en-GB" sz="4400" dirty="0"/>
            </a:br>
            <a:br>
              <a:rPr lang="en-GB" sz="4400" dirty="0"/>
            </a:br>
            <a:br>
              <a:rPr lang="en-GB" sz="4400" dirty="0"/>
            </a:br>
            <a:r>
              <a:rPr lang="en-GB" sz="4400" b="1" dirty="0"/>
              <a:t>Note</a:t>
            </a:r>
            <a:br>
              <a:rPr lang="en-GB" sz="4400" b="1" dirty="0"/>
            </a:br>
            <a:br>
              <a:rPr lang="en-GB" sz="4400" dirty="0"/>
            </a:br>
            <a:r>
              <a:rPr lang="en-GB" sz="4400" dirty="0"/>
              <a:t>This is a very common error — you need to be careful that the objects referenced in your code exist before you try to do stuff to them.</a:t>
            </a:r>
            <a:br>
              <a:rPr lang="en-GB" sz="4400" dirty="0"/>
            </a:br>
            <a:endParaRPr lang="en-HR" sz="4400" dirty="0"/>
          </a:p>
        </p:txBody>
      </p:sp>
      <p:sp>
        <p:nvSpPr>
          <p:cNvPr id="4" name="Footer Placeholder 3">
            <a:extLst>
              <a:ext uri="{FF2B5EF4-FFF2-40B4-BE49-F238E27FC236}">
                <a16:creationId xmlns:a16="http://schemas.microsoft.com/office/drawing/2014/main" id="{7E2C5CC7-8358-8C43-8795-9EF2A82A8F32}"/>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5" name="Slide Number Placeholder 4">
            <a:extLst>
              <a:ext uri="{FF2B5EF4-FFF2-40B4-BE49-F238E27FC236}">
                <a16:creationId xmlns:a16="http://schemas.microsoft.com/office/drawing/2014/main" id="{C2321C43-2CB2-574A-8257-93E9034ED2EB}"/>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9</a:t>
            </a:fld>
            <a:endParaRPr lang="en-US"/>
          </a:p>
        </p:txBody>
      </p:sp>
    </p:spTree>
    <p:extLst>
      <p:ext uri="{BB962C8B-B14F-4D97-AF65-F5344CB8AC3E}">
        <p14:creationId xmlns:p14="http://schemas.microsoft.com/office/powerpoint/2010/main" val="1093735538"/>
      </p:ext>
    </p:extLst>
  </p:cSld>
  <p:clrMapOvr>
    <a:masterClrMapping/>
  </p:clrMapOvr>
</p:sld>
</file>

<file path=ppt/theme/theme1.xml><?xml version="1.0" encoding="utf-8"?>
<a:theme xmlns:a="http://schemas.openxmlformats.org/drawingml/2006/main" name="IBM 2019 Master template (black background)">
  <a:themeElements>
    <a:clrScheme name="IBM iX Colors 1">
      <a:dk1>
        <a:srgbClr val="FFFFFF"/>
      </a:dk1>
      <a:lt1>
        <a:srgbClr val="000000"/>
      </a:lt1>
      <a:dk2>
        <a:srgbClr val="0061FE"/>
      </a:dk2>
      <a:lt2>
        <a:srgbClr val="F3F3F3"/>
      </a:lt2>
      <a:accent1>
        <a:srgbClr val="0061FF"/>
      </a:accent1>
      <a:accent2>
        <a:srgbClr val="6F6F6F"/>
      </a:accent2>
      <a:accent3>
        <a:srgbClr val="0530AD"/>
      </a:accent3>
      <a:accent4>
        <a:srgbClr val="6EA6FF"/>
      </a:accent4>
      <a:accent5>
        <a:srgbClr val="C9DEFF"/>
      </a:accent5>
      <a:accent6>
        <a:srgbClr val="3C3C3C"/>
      </a:accent6>
      <a:hlink>
        <a:srgbClr val="0061FF"/>
      </a:hlink>
      <a:folHlink>
        <a:srgbClr val="0061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72000" tIns="72000" rIns="72000" bIns="72000" numCol="1" rtlCol="0" anchor="t" anchorCtr="0" compatLnSpc="1">
        <a:prstTxWarp prst="textNoShape">
          <a:avLst/>
        </a:prstTxWarp>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err="1"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ln>
          <a:noFill/>
        </a:ln>
      </a:spPr>
      <a:bodyPr wrap="square" lIns="0" tIns="0" rIns="0" bIns="0" rtlCol="0">
        <a:spAutoFit/>
      </a:bodyPr>
      <a:lstStyle>
        <a:defPPr algn="l">
          <a:defRPr sz="1400" dirty="0" err="1"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1" id="{3293EC15-773F-5D41-A210-98ADD9723F6F}" vid="{39700B1B-504B-F041-A025-0A7822F09061}"/>
    </a:ext>
  </a:extLst>
</a:theme>
</file>

<file path=ppt/theme/theme2.xml><?xml version="1.0" encoding="utf-8"?>
<a:theme xmlns:a="http://schemas.openxmlformats.org/drawingml/2006/main" name="IBM 2019 Master template (blue background)">
  <a:themeElements>
    <a:clrScheme name="IBM iX Colors 1">
      <a:dk1>
        <a:srgbClr val="FFFFFF"/>
      </a:dk1>
      <a:lt1>
        <a:srgbClr val="000000"/>
      </a:lt1>
      <a:dk2>
        <a:srgbClr val="0061FE"/>
      </a:dk2>
      <a:lt2>
        <a:srgbClr val="F3F3F3"/>
      </a:lt2>
      <a:accent1>
        <a:srgbClr val="0061FF"/>
      </a:accent1>
      <a:accent2>
        <a:srgbClr val="6F6F6F"/>
      </a:accent2>
      <a:accent3>
        <a:srgbClr val="0530AD"/>
      </a:accent3>
      <a:accent4>
        <a:srgbClr val="6EA6FF"/>
      </a:accent4>
      <a:accent5>
        <a:srgbClr val="C9DEFF"/>
      </a:accent5>
      <a:accent6>
        <a:srgbClr val="3C3C3C"/>
      </a:accent6>
      <a:hlink>
        <a:srgbClr val="0061FF"/>
      </a:hlink>
      <a:folHlink>
        <a:srgbClr val="0061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err="1"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ln>
          <a:noFill/>
        </a:ln>
      </a:spPr>
      <a:bodyPr wrap="square" lIns="0" tIns="0" rIns="0" bIns="0" rtlCol="0">
        <a:spAutoFit/>
      </a:bodyPr>
      <a:lstStyle>
        <a:defPPr algn="l">
          <a:defRPr sz="1400" dirty="0" err="1"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1" id="{3293EC15-773F-5D41-A210-98ADD9723F6F}" vid="{799D29BA-02AD-194B-9347-CD32F0128EFD}"/>
    </a:ext>
  </a:extLst>
</a:theme>
</file>

<file path=ppt/theme/theme3.xml><?xml version="1.0" encoding="utf-8"?>
<a:theme xmlns:a="http://schemas.openxmlformats.org/drawingml/2006/main" name="IBM 2019 Master template (white background)">
  <a:themeElements>
    <a:clrScheme name="IBM iX Colors 1">
      <a:dk1>
        <a:srgbClr val="FFFFFF"/>
      </a:dk1>
      <a:lt1>
        <a:srgbClr val="000000"/>
      </a:lt1>
      <a:dk2>
        <a:srgbClr val="0061FE"/>
      </a:dk2>
      <a:lt2>
        <a:srgbClr val="F3F3F3"/>
      </a:lt2>
      <a:accent1>
        <a:srgbClr val="0061FF"/>
      </a:accent1>
      <a:accent2>
        <a:srgbClr val="6F6F6F"/>
      </a:accent2>
      <a:accent3>
        <a:srgbClr val="0530AD"/>
      </a:accent3>
      <a:accent4>
        <a:srgbClr val="6EA6FF"/>
      </a:accent4>
      <a:accent5>
        <a:srgbClr val="C9DEFF"/>
      </a:accent5>
      <a:accent6>
        <a:srgbClr val="3C3C3C"/>
      </a:accent6>
      <a:hlink>
        <a:srgbClr val="0061FF"/>
      </a:hlink>
      <a:folHlink>
        <a:srgbClr val="0061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err="1" smtClean="0">
            <a:ln>
              <a:noFill/>
            </a:ln>
            <a:solidFill>
              <a:schemeClr val="bg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accent2"/>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ln>
          <a:noFill/>
        </a:ln>
      </a:spPr>
      <a:bodyPr wrap="square" lIns="0" tIns="0" rIns="0" bIns="0" rtlCol="0">
        <a:spAutoFit/>
      </a:bodyPr>
      <a:lstStyle>
        <a:defPPr algn="l">
          <a:defRPr sz="1400" dirty="0" err="1" smtClean="0">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1" id="{3293EC15-773F-5D41-A210-98ADD9723F6F}" vid="{743231AE-FF1B-EA41-86ED-230B4150C97D}"/>
    </a:ext>
  </a:extLst>
</a:theme>
</file>

<file path=ppt/theme/theme4.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5.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emplate>IBM 2019 Master template (black background)</Template>
  <TotalTime>24983</TotalTime>
  <Words>3466</Words>
  <Application>Microsoft Macintosh PowerPoint</Application>
  <PresentationFormat>Custom</PresentationFormat>
  <Paragraphs>467</Paragraphs>
  <Slides>51</Slides>
  <Notes>9</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51</vt:i4>
      </vt:variant>
    </vt:vector>
  </HeadingPairs>
  <TitlesOfParts>
    <vt:vector size="60" baseType="lpstr">
      <vt:lpstr>.AppleSystemUIFont</vt:lpstr>
      <vt:lpstr>Arial</vt:lpstr>
      <vt:lpstr>HelvNeue Light for IBM</vt:lpstr>
      <vt:lpstr>IBM Plex Sans</vt:lpstr>
      <vt:lpstr>System Font Regular</vt:lpstr>
      <vt:lpstr>Wingdings</vt:lpstr>
      <vt:lpstr>IBM 2019 Master template (black background)</vt:lpstr>
      <vt:lpstr>IBM 2019 Master template (blue background)</vt:lpstr>
      <vt:lpstr>IBM 2019 Master template (white background)</vt:lpstr>
      <vt:lpstr>ecx.io Frontend Bootcamp — Introduction to JS 17.06.2021.</vt:lpstr>
      <vt:lpstr>Introduction round</vt:lpstr>
      <vt:lpstr>What will we do?    </vt:lpstr>
      <vt:lpstr>Agenda</vt:lpstr>
      <vt:lpstr>Intro &amp; History</vt:lpstr>
      <vt:lpstr>About JS</vt:lpstr>
      <vt:lpstr>ECMAScript</vt:lpstr>
      <vt:lpstr>ECMAScript releases</vt:lpstr>
      <vt:lpstr>Javascript running order  When the browser encounters a block of JavaScript, it generally runs it in order, from top to bottom.   Note  This is a very common error — you need to be careful that the objects referenced in your code exist before you try to do stuff to them. </vt:lpstr>
      <vt:lpstr>APIs</vt:lpstr>
      <vt:lpstr>Browser APIs examples</vt:lpstr>
      <vt:lpstr>Third party APIs examples</vt:lpstr>
      <vt:lpstr>Comments</vt:lpstr>
      <vt:lpstr>Errors</vt:lpstr>
      <vt:lpstr>Strict mode</vt:lpstr>
      <vt:lpstr>Console</vt:lpstr>
      <vt:lpstr>Scope and closure</vt:lpstr>
      <vt:lpstr>Variable declarations</vt:lpstr>
      <vt:lpstr>var</vt:lpstr>
      <vt:lpstr>var</vt:lpstr>
      <vt:lpstr>let</vt:lpstr>
      <vt:lpstr>const</vt:lpstr>
      <vt:lpstr>Variables summary</vt:lpstr>
      <vt:lpstr>Exercises</vt:lpstr>
      <vt:lpstr>Exercises</vt:lpstr>
      <vt:lpstr>Exercises</vt:lpstr>
      <vt:lpstr>Data types and data structures</vt:lpstr>
      <vt:lpstr>JavaScript is a loosely typed and dynamic language.   Variables in JavaScript are not directly associated with any particular value type, and any variable can be assigned (and re-assigned) values of all types.</vt:lpstr>
      <vt:lpstr>Data and structure types</vt:lpstr>
      <vt:lpstr>Array</vt:lpstr>
      <vt:lpstr>Objects</vt:lpstr>
      <vt:lpstr>Map</vt:lpstr>
      <vt:lpstr>Objects vs. Maps</vt:lpstr>
      <vt:lpstr>Set</vt:lpstr>
      <vt:lpstr>Exercises</vt:lpstr>
      <vt:lpstr>Exercises</vt:lpstr>
      <vt:lpstr>Operators</vt:lpstr>
      <vt:lpstr>Assignment operators</vt:lpstr>
      <vt:lpstr>Exercise</vt:lpstr>
      <vt:lpstr>Comparison operators</vt:lpstr>
      <vt:lpstr>Artithmetic operators</vt:lpstr>
      <vt:lpstr>Exercise</vt:lpstr>
      <vt:lpstr>Logical operators</vt:lpstr>
      <vt:lpstr>Exercise</vt:lpstr>
      <vt:lpstr>Logical operators</vt:lpstr>
      <vt:lpstr>String operators </vt:lpstr>
      <vt:lpstr>Conditional (ternary) operator  </vt:lpstr>
      <vt:lpstr>Falsy values</vt:lpstr>
      <vt:lpstr>Reference links</vt:lpstr>
      <vt:lpstr>Friday exercise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ecx.io Frontend Bootcamp — Name of client company Workstream or date</dc:title>
  <dc:creator>Mario Perokovic - ecxio</dc:creator>
  <cp:lastModifiedBy>Zvonimir Juric</cp:lastModifiedBy>
  <cp:revision>36</cp:revision>
  <cp:lastPrinted>2019-11-28T09:46:16Z</cp:lastPrinted>
  <dcterms:created xsi:type="dcterms:W3CDTF">2021-04-20T12:14:04Z</dcterms:created>
  <dcterms:modified xsi:type="dcterms:W3CDTF">2021-06-14T13:03:22Z</dcterms:modified>
</cp:coreProperties>
</file>

<file path=docProps/thumbnail.jpeg>
</file>